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2"/>
  </p:notesMasterIdLst>
  <p:sldIdLst>
    <p:sldId id="256" r:id="rId2"/>
    <p:sldId id="259" r:id="rId3"/>
    <p:sldId id="261" r:id="rId4"/>
    <p:sldId id="262" r:id="rId5"/>
    <p:sldId id="257" r:id="rId6"/>
    <p:sldId id="266" r:id="rId7"/>
    <p:sldId id="267" r:id="rId8"/>
    <p:sldId id="281" r:id="rId9"/>
    <p:sldId id="264" r:id="rId10"/>
    <p:sldId id="260" r:id="rId11"/>
  </p:sldIdLst>
  <p:sldSz cx="9144000" cy="5143500" type="screen16x9"/>
  <p:notesSz cx="6858000" cy="9144000"/>
  <p:embeddedFontLst>
    <p:embeddedFont>
      <p:font typeface="Bodoni MT" panose="02070603080606020203" pitchFamily="18" charset="0"/>
      <p:regular r:id="rId13"/>
      <p:bold r:id="rId14"/>
      <p:italic r:id="rId15"/>
      <p:boldItalic r:id="rId16"/>
    </p:embeddedFont>
    <p:embeddedFont>
      <p:font typeface="Century Gothic" panose="020B0502020202020204" pitchFamily="34"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
      <p:font typeface="Montserrat ExtraBold" panose="00000900000000000000" pitchFamily="2" charset="0"/>
      <p:bold r:id="rId25"/>
      <p:boldItalic r:id="rId26"/>
    </p:embeddedFont>
    <p:embeddedFont>
      <p:font typeface="Montserrat ExtraLight" panose="000003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561736-3137-472E-A849-6CE4D741464F}" v="42" dt="2022-11-08T00:31:36.921"/>
  </p1510:revLst>
</p1510:revInfo>
</file>

<file path=ppt/tableStyles.xml><?xml version="1.0" encoding="utf-8"?>
<a:tblStyleLst xmlns:a="http://schemas.openxmlformats.org/drawingml/2006/main" def="{3116AB45-75CD-4D85-A845-CA50851B64CE}">
  <a:tblStyle styleId="{3116AB45-75CD-4D85-A845-CA50851B64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300"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na Perez Quiros (24096)" userId="8fd91f6d-f338-4840-8e5e-bcb6c8a25517" providerId="ADAL" clId="{452A390B-F963-435C-ADB4-2E4B14AE03A9}"/>
    <pc:docChg chg="undo redo custSel delSld modSld sldOrd delMainMaster">
      <pc:chgData name="Mariana Perez Quiros (24096)" userId="8fd91f6d-f338-4840-8e5e-bcb6c8a25517" providerId="ADAL" clId="{452A390B-F963-435C-ADB4-2E4B14AE03A9}" dt="2022-10-25T03:19:39.570" v="640" actId="1076"/>
      <pc:docMkLst>
        <pc:docMk/>
      </pc:docMkLst>
      <pc:sldChg chg="addSp delSp modSp mod">
        <pc:chgData name="Mariana Perez Quiros (24096)" userId="8fd91f6d-f338-4840-8e5e-bcb6c8a25517" providerId="ADAL" clId="{452A390B-F963-435C-ADB4-2E4B14AE03A9}" dt="2022-10-25T03:17:00.519" v="625" actId="1076"/>
        <pc:sldMkLst>
          <pc:docMk/>
          <pc:sldMk cId="0" sldId="256"/>
        </pc:sldMkLst>
        <pc:spChg chg="add del mod">
          <ac:chgData name="Mariana Perez Quiros (24096)" userId="8fd91f6d-f338-4840-8e5e-bcb6c8a25517" providerId="ADAL" clId="{452A390B-F963-435C-ADB4-2E4B14AE03A9}" dt="2022-10-25T01:44:02.226" v="21" actId="478"/>
          <ac:spMkLst>
            <pc:docMk/>
            <pc:sldMk cId="0" sldId="256"/>
            <ac:spMk id="3" creationId="{56F47E54-A84C-ABEA-58FF-D06EBC1CAE38}"/>
          </ac:spMkLst>
        </pc:spChg>
        <pc:spChg chg="mod">
          <ac:chgData name="Mariana Perez Quiros (24096)" userId="8fd91f6d-f338-4840-8e5e-bcb6c8a25517" providerId="ADAL" clId="{452A390B-F963-435C-ADB4-2E4B14AE03A9}" dt="2022-10-25T03:16:52.792" v="623" actId="1076"/>
          <ac:spMkLst>
            <pc:docMk/>
            <pc:sldMk cId="0" sldId="256"/>
            <ac:spMk id="162" creationId="{00000000-0000-0000-0000-000000000000}"/>
          </ac:spMkLst>
        </pc:spChg>
        <pc:spChg chg="del">
          <ac:chgData name="Mariana Perez Quiros (24096)" userId="8fd91f6d-f338-4840-8e5e-bcb6c8a25517" providerId="ADAL" clId="{452A390B-F963-435C-ADB4-2E4B14AE03A9}" dt="2022-10-25T01:44:00.831" v="20" actId="478"/>
          <ac:spMkLst>
            <pc:docMk/>
            <pc:sldMk cId="0" sldId="256"/>
            <ac:spMk id="163" creationId="{00000000-0000-0000-0000-000000000000}"/>
          </ac:spMkLst>
        </pc:spChg>
        <pc:spChg chg="mod">
          <ac:chgData name="Mariana Perez Quiros (24096)" userId="8fd91f6d-f338-4840-8e5e-bcb6c8a25517" providerId="ADAL" clId="{452A390B-F963-435C-ADB4-2E4B14AE03A9}" dt="2022-10-25T03:17:00.519" v="625" actId="1076"/>
          <ac:spMkLst>
            <pc:docMk/>
            <pc:sldMk cId="0" sldId="256"/>
            <ac:spMk id="164" creationId="{00000000-0000-0000-0000-000000000000}"/>
          </ac:spMkLst>
        </pc:spChg>
        <pc:picChg chg="add mod">
          <ac:chgData name="Mariana Perez Quiros (24096)" userId="8fd91f6d-f338-4840-8e5e-bcb6c8a25517" providerId="ADAL" clId="{452A390B-F963-435C-ADB4-2E4B14AE03A9}" dt="2022-10-25T03:16:45.924" v="622" actId="1076"/>
          <ac:picMkLst>
            <pc:docMk/>
            <pc:sldMk cId="0" sldId="256"/>
            <ac:picMk id="7" creationId="{EA924D66-E592-37E3-D8CC-C16A4A3A35F6}"/>
          </ac:picMkLst>
        </pc:picChg>
        <pc:cxnChg chg="mod">
          <ac:chgData name="Mariana Perez Quiros (24096)" userId="8fd91f6d-f338-4840-8e5e-bcb6c8a25517" providerId="ADAL" clId="{452A390B-F963-435C-ADB4-2E4B14AE03A9}" dt="2022-10-25T03:16:56.669" v="624" actId="1076"/>
          <ac:cxnSpMkLst>
            <pc:docMk/>
            <pc:sldMk cId="0" sldId="256"/>
            <ac:cxnSpMk id="165" creationId="{00000000-0000-0000-0000-000000000000}"/>
          </ac:cxnSpMkLst>
        </pc:cxnChg>
      </pc:sldChg>
      <pc:sldChg chg="addSp delSp modSp mod">
        <pc:chgData name="Mariana Perez Quiros (24096)" userId="8fd91f6d-f338-4840-8e5e-bcb6c8a25517" providerId="ADAL" clId="{452A390B-F963-435C-ADB4-2E4B14AE03A9}" dt="2022-10-25T02:41:23.508" v="334" actId="1076"/>
        <pc:sldMkLst>
          <pc:docMk/>
          <pc:sldMk cId="0" sldId="257"/>
        </pc:sldMkLst>
        <pc:spChg chg="mod">
          <ac:chgData name="Mariana Perez Quiros (24096)" userId="8fd91f6d-f338-4840-8e5e-bcb6c8a25517" providerId="ADAL" clId="{452A390B-F963-435C-ADB4-2E4B14AE03A9}" dt="2022-10-25T02:33:25.484" v="310" actId="20577"/>
          <ac:spMkLst>
            <pc:docMk/>
            <pc:sldMk cId="0" sldId="257"/>
            <ac:spMk id="170" creationId="{00000000-0000-0000-0000-000000000000}"/>
          </ac:spMkLst>
        </pc:spChg>
        <pc:spChg chg="mod">
          <ac:chgData name="Mariana Perez Quiros (24096)" userId="8fd91f6d-f338-4840-8e5e-bcb6c8a25517" providerId="ADAL" clId="{452A390B-F963-435C-ADB4-2E4B14AE03A9}" dt="2022-10-25T02:38:31.197" v="323" actId="313"/>
          <ac:spMkLst>
            <pc:docMk/>
            <pc:sldMk cId="0" sldId="257"/>
            <ac:spMk id="171" creationId="{00000000-0000-0000-0000-000000000000}"/>
          </ac:spMkLst>
        </pc:spChg>
        <pc:spChg chg="mod">
          <ac:chgData name="Mariana Perez Quiros (24096)" userId="8fd91f6d-f338-4840-8e5e-bcb6c8a25517" providerId="ADAL" clId="{452A390B-F963-435C-ADB4-2E4B14AE03A9}" dt="2022-10-25T02:33:38.192" v="312" actId="20577"/>
          <ac:spMkLst>
            <pc:docMk/>
            <pc:sldMk cId="0" sldId="257"/>
            <ac:spMk id="173" creationId="{00000000-0000-0000-0000-000000000000}"/>
          </ac:spMkLst>
        </pc:spChg>
        <pc:picChg chg="add del mod">
          <ac:chgData name="Mariana Perez Quiros (24096)" userId="8fd91f6d-f338-4840-8e5e-bcb6c8a25517" providerId="ADAL" clId="{452A390B-F963-435C-ADB4-2E4B14AE03A9}" dt="2022-10-25T02:39:35.228" v="325" actId="478"/>
          <ac:picMkLst>
            <pc:docMk/>
            <pc:sldMk cId="0" sldId="257"/>
            <ac:picMk id="3" creationId="{A80E7932-5102-0099-0D57-5C45C56A8329}"/>
          </ac:picMkLst>
        </pc:picChg>
        <pc:picChg chg="add del">
          <ac:chgData name="Mariana Perez Quiros (24096)" userId="8fd91f6d-f338-4840-8e5e-bcb6c8a25517" providerId="ADAL" clId="{452A390B-F963-435C-ADB4-2E4B14AE03A9}" dt="2022-10-25T02:40:56.441" v="327" actId="478"/>
          <ac:picMkLst>
            <pc:docMk/>
            <pc:sldMk cId="0" sldId="257"/>
            <ac:picMk id="5" creationId="{C9543BE7-25F5-F771-D89B-2F290D65303D}"/>
          </ac:picMkLst>
        </pc:picChg>
        <pc:picChg chg="add mod">
          <ac:chgData name="Mariana Perez Quiros (24096)" userId="8fd91f6d-f338-4840-8e5e-bcb6c8a25517" providerId="ADAL" clId="{452A390B-F963-435C-ADB4-2E4B14AE03A9}" dt="2022-10-25T02:41:23.508" v="334" actId="1076"/>
          <ac:picMkLst>
            <pc:docMk/>
            <pc:sldMk cId="0" sldId="257"/>
            <ac:picMk id="7" creationId="{3630BB68-DF7F-00C6-5268-0D5BF9EECE98}"/>
          </ac:picMkLst>
        </pc:picChg>
      </pc:sldChg>
      <pc:sldChg chg="del">
        <pc:chgData name="Mariana Perez Quiros (24096)" userId="8fd91f6d-f338-4840-8e5e-bcb6c8a25517" providerId="ADAL" clId="{452A390B-F963-435C-ADB4-2E4B14AE03A9}" dt="2022-10-25T02:42:41.677" v="335" actId="2696"/>
        <pc:sldMkLst>
          <pc:docMk/>
          <pc:sldMk cId="0" sldId="258"/>
        </pc:sldMkLst>
      </pc:sldChg>
      <pc:sldChg chg="addSp delSp modSp mod ord modNotes">
        <pc:chgData name="Mariana Perez Quiros (24096)" userId="8fd91f6d-f338-4840-8e5e-bcb6c8a25517" providerId="ADAL" clId="{452A390B-F963-435C-ADB4-2E4B14AE03A9}" dt="2022-10-25T01:56:25.123" v="195" actId="1076"/>
        <pc:sldMkLst>
          <pc:docMk/>
          <pc:sldMk cId="0" sldId="259"/>
        </pc:sldMkLst>
        <pc:spChg chg="add del mod">
          <ac:chgData name="Mariana Perez Quiros (24096)" userId="8fd91f6d-f338-4840-8e5e-bcb6c8a25517" providerId="ADAL" clId="{452A390B-F963-435C-ADB4-2E4B14AE03A9}" dt="2022-10-25T01:46:39.699" v="88" actId="478"/>
          <ac:spMkLst>
            <pc:docMk/>
            <pc:sldMk cId="0" sldId="259"/>
            <ac:spMk id="3" creationId="{494B6302-D24C-956C-1592-6A7BB920ECEC}"/>
          </ac:spMkLst>
        </pc:spChg>
        <pc:spChg chg="mod">
          <ac:chgData name="Mariana Perez Quiros (24096)" userId="8fd91f6d-f338-4840-8e5e-bcb6c8a25517" providerId="ADAL" clId="{452A390B-F963-435C-ADB4-2E4B14AE03A9}" dt="2022-10-25T01:56:25.123" v="195" actId="1076"/>
          <ac:spMkLst>
            <pc:docMk/>
            <pc:sldMk cId="0" sldId="259"/>
            <ac:spMk id="194" creationId="{00000000-0000-0000-0000-000000000000}"/>
          </ac:spMkLst>
        </pc:spChg>
        <pc:spChg chg="del">
          <ac:chgData name="Mariana Perez Quiros (24096)" userId="8fd91f6d-f338-4840-8e5e-bcb6c8a25517" providerId="ADAL" clId="{452A390B-F963-435C-ADB4-2E4B14AE03A9}" dt="2022-10-25T01:46:38.267" v="87" actId="478"/>
          <ac:spMkLst>
            <pc:docMk/>
            <pc:sldMk cId="0" sldId="259"/>
            <ac:spMk id="195" creationId="{00000000-0000-0000-0000-000000000000}"/>
          </ac:spMkLst>
        </pc:spChg>
        <pc:graphicFrameChg chg="add del mod modGraphic">
          <ac:chgData name="Mariana Perez Quiros (24096)" userId="8fd91f6d-f338-4840-8e5e-bcb6c8a25517" providerId="ADAL" clId="{452A390B-F963-435C-ADB4-2E4B14AE03A9}" dt="2022-10-25T01:50:01.734" v="112" actId="3680"/>
          <ac:graphicFrameMkLst>
            <pc:docMk/>
            <pc:sldMk cId="0" sldId="259"/>
            <ac:graphicFrameMk id="4" creationId="{1DE0BAC9-6F9D-B1FA-65E0-05FD95C5A4CC}"/>
          </ac:graphicFrameMkLst>
        </pc:graphicFrameChg>
        <pc:graphicFrameChg chg="add del mod">
          <ac:chgData name="Mariana Perez Quiros (24096)" userId="8fd91f6d-f338-4840-8e5e-bcb6c8a25517" providerId="ADAL" clId="{452A390B-F963-435C-ADB4-2E4B14AE03A9}" dt="2022-10-25T01:48:37.777" v="100"/>
          <ac:graphicFrameMkLst>
            <pc:docMk/>
            <pc:sldMk cId="0" sldId="259"/>
            <ac:graphicFrameMk id="5" creationId="{2955ED70-A03B-B9C0-6C6B-8B062910BA5D}"/>
          </ac:graphicFrameMkLst>
        </pc:graphicFrameChg>
        <pc:graphicFrameChg chg="add del mod">
          <ac:chgData name="Mariana Perez Quiros (24096)" userId="8fd91f6d-f338-4840-8e5e-bcb6c8a25517" providerId="ADAL" clId="{452A390B-F963-435C-ADB4-2E4B14AE03A9}" dt="2022-10-25T01:49:57.368" v="105" actId="3680"/>
          <ac:graphicFrameMkLst>
            <pc:docMk/>
            <pc:sldMk cId="0" sldId="259"/>
            <ac:graphicFrameMk id="6" creationId="{D35AEBCB-A243-6E07-A5B3-1C90F8D3EFAC}"/>
          </ac:graphicFrameMkLst>
        </pc:graphicFrameChg>
        <pc:graphicFrameChg chg="add mod modGraphic">
          <ac:chgData name="Mariana Perez Quiros (24096)" userId="8fd91f6d-f338-4840-8e5e-bcb6c8a25517" providerId="ADAL" clId="{452A390B-F963-435C-ADB4-2E4B14AE03A9}" dt="2022-10-25T01:56:18.213" v="194" actId="1076"/>
          <ac:graphicFrameMkLst>
            <pc:docMk/>
            <pc:sldMk cId="0" sldId="259"/>
            <ac:graphicFrameMk id="7" creationId="{39298AE3-CEB5-0E31-51EE-FA520C3937A7}"/>
          </ac:graphicFrameMkLst>
        </pc:graphicFrameChg>
      </pc:sldChg>
      <pc:sldChg chg="addSp delSp modSp mod modNotes">
        <pc:chgData name="Mariana Perez Quiros (24096)" userId="8fd91f6d-f338-4840-8e5e-bcb6c8a25517" providerId="ADAL" clId="{452A390B-F963-435C-ADB4-2E4B14AE03A9}" dt="2022-10-25T03:15:09.322" v="601" actId="166"/>
        <pc:sldMkLst>
          <pc:docMk/>
          <pc:sldMk cId="0" sldId="260"/>
        </pc:sldMkLst>
        <pc:spChg chg="del mod">
          <ac:chgData name="Mariana Perez Quiros (24096)" userId="8fd91f6d-f338-4840-8e5e-bcb6c8a25517" providerId="ADAL" clId="{452A390B-F963-435C-ADB4-2E4B14AE03A9}" dt="2022-10-25T03:11:20.301" v="563" actId="478"/>
          <ac:spMkLst>
            <pc:docMk/>
            <pc:sldMk cId="0" sldId="260"/>
            <ac:spMk id="200" creationId="{00000000-0000-0000-0000-000000000000}"/>
          </ac:spMkLst>
        </pc:spChg>
        <pc:spChg chg="mod ord">
          <ac:chgData name="Mariana Perez Quiros (24096)" userId="8fd91f6d-f338-4840-8e5e-bcb6c8a25517" providerId="ADAL" clId="{452A390B-F963-435C-ADB4-2E4B14AE03A9}" dt="2022-10-25T03:15:09.322" v="601" actId="166"/>
          <ac:spMkLst>
            <pc:docMk/>
            <pc:sldMk cId="0" sldId="260"/>
            <ac:spMk id="201" creationId="{00000000-0000-0000-0000-000000000000}"/>
          </ac:spMkLst>
        </pc:spChg>
        <pc:picChg chg="add mod">
          <ac:chgData name="Mariana Perez Quiros (24096)" userId="8fd91f6d-f338-4840-8e5e-bcb6c8a25517" providerId="ADAL" clId="{452A390B-F963-435C-ADB4-2E4B14AE03A9}" dt="2022-10-25T03:14:53.528" v="600" actId="1076"/>
          <ac:picMkLst>
            <pc:docMk/>
            <pc:sldMk cId="0" sldId="260"/>
            <ac:picMk id="3" creationId="{76BB36DC-3A2A-41A1-0E90-AA0D1BA43416}"/>
          </ac:picMkLst>
        </pc:picChg>
      </pc:sldChg>
      <pc:sldChg chg="addSp modSp mod ord modNotes">
        <pc:chgData name="Mariana Perez Quiros (24096)" userId="8fd91f6d-f338-4840-8e5e-bcb6c8a25517" providerId="ADAL" clId="{452A390B-F963-435C-ADB4-2E4B14AE03A9}" dt="2022-10-25T02:21:06.636" v="230" actId="1076"/>
        <pc:sldMkLst>
          <pc:docMk/>
          <pc:sldMk cId="0" sldId="261"/>
        </pc:sldMkLst>
        <pc:spChg chg="mod">
          <ac:chgData name="Mariana Perez Quiros (24096)" userId="8fd91f6d-f338-4840-8e5e-bcb6c8a25517" providerId="ADAL" clId="{452A390B-F963-435C-ADB4-2E4B14AE03A9}" dt="2022-10-25T02:14:13.228" v="205" actId="1076"/>
          <ac:spMkLst>
            <pc:docMk/>
            <pc:sldMk cId="0" sldId="261"/>
            <ac:spMk id="206" creationId="{00000000-0000-0000-0000-000000000000}"/>
          </ac:spMkLst>
        </pc:spChg>
        <pc:spChg chg="mod">
          <ac:chgData name="Mariana Perez Quiros (24096)" userId="8fd91f6d-f338-4840-8e5e-bcb6c8a25517" providerId="ADAL" clId="{452A390B-F963-435C-ADB4-2E4B14AE03A9}" dt="2022-10-25T02:14:04.623" v="203" actId="1076"/>
          <ac:spMkLst>
            <pc:docMk/>
            <pc:sldMk cId="0" sldId="261"/>
            <ac:spMk id="207" creationId="{00000000-0000-0000-0000-000000000000}"/>
          </ac:spMkLst>
        </pc:spChg>
        <pc:spChg chg="mod">
          <ac:chgData name="Mariana Perez Quiros (24096)" userId="8fd91f6d-f338-4840-8e5e-bcb6c8a25517" providerId="ADAL" clId="{452A390B-F963-435C-ADB4-2E4B14AE03A9}" dt="2022-10-25T02:14:47.452" v="211" actId="1076"/>
          <ac:spMkLst>
            <pc:docMk/>
            <pc:sldMk cId="0" sldId="261"/>
            <ac:spMk id="208" creationId="{00000000-0000-0000-0000-000000000000}"/>
          </ac:spMkLst>
        </pc:spChg>
        <pc:picChg chg="add mod">
          <ac:chgData name="Mariana Perez Quiros (24096)" userId="8fd91f6d-f338-4840-8e5e-bcb6c8a25517" providerId="ADAL" clId="{452A390B-F963-435C-ADB4-2E4B14AE03A9}" dt="2022-10-25T02:21:06.636" v="230" actId="1076"/>
          <ac:picMkLst>
            <pc:docMk/>
            <pc:sldMk cId="0" sldId="261"/>
            <ac:picMk id="3" creationId="{4008AF91-D0BA-6A38-C9BA-99A687D3FDAA}"/>
          </ac:picMkLst>
        </pc:picChg>
        <pc:cxnChg chg="mod">
          <ac:chgData name="Mariana Perez Quiros (24096)" userId="8fd91f6d-f338-4840-8e5e-bcb6c8a25517" providerId="ADAL" clId="{452A390B-F963-435C-ADB4-2E4B14AE03A9}" dt="2022-10-25T02:14:09.436" v="204" actId="1076"/>
          <ac:cxnSpMkLst>
            <pc:docMk/>
            <pc:sldMk cId="0" sldId="261"/>
            <ac:cxnSpMk id="209" creationId="{00000000-0000-0000-0000-000000000000}"/>
          </ac:cxnSpMkLst>
        </pc:cxnChg>
      </pc:sldChg>
      <pc:sldChg chg="addSp delSp modSp mod ord modNotes">
        <pc:chgData name="Mariana Perez Quiros (24096)" userId="8fd91f6d-f338-4840-8e5e-bcb6c8a25517" providerId="ADAL" clId="{452A390B-F963-435C-ADB4-2E4B14AE03A9}" dt="2022-10-25T02:30:38.544" v="257" actId="1076"/>
        <pc:sldMkLst>
          <pc:docMk/>
          <pc:sldMk cId="0" sldId="262"/>
        </pc:sldMkLst>
        <pc:spChg chg="mod">
          <ac:chgData name="Mariana Perez Quiros (24096)" userId="8fd91f6d-f338-4840-8e5e-bcb6c8a25517" providerId="ADAL" clId="{452A390B-F963-435C-ADB4-2E4B14AE03A9}" dt="2022-10-25T02:21:53.151" v="234"/>
          <ac:spMkLst>
            <pc:docMk/>
            <pc:sldMk cId="0" sldId="262"/>
            <ac:spMk id="214" creationId="{00000000-0000-0000-0000-000000000000}"/>
          </ac:spMkLst>
        </pc:spChg>
        <pc:spChg chg="mod">
          <ac:chgData name="Mariana Perez Quiros (24096)" userId="8fd91f6d-f338-4840-8e5e-bcb6c8a25517" providerId="ADAL" clId="{452A390B-F963-435C-ADB4-2E4B14AE03A9}" dt="2022-10-25T02:22:24.054" v="237" actId="1076"/>
          <ac:spMkLst>
            <pc:docMk/>
            <pc:sldMk cId="0" sldId="262"/>
            <ac:spMk id="215" creationId="{00000000-0000-0000-0000-000000000000}"/>
          </ac:spMkLst>
        </pc:spChg>
        <pc:graphicFrameChg chg="add del mod">
          <ac:chgData name="Mariana Perez Quiros (24096)" userId="8fd91f6d-f338-4840-8e5e-bcb6c8a25517" providerId="ADAL" clId="{452A390B-F963-435C-ADB4-2E4B14AE03A9}" dt="2022-10-25T02:26:44.228" v="239"/>
          <ac:graphicFrameMkLst>
            <pc:docMk/>
            <pc:sldMk cId="0" sldId="262"/>
            <ac:graphicFrameMk id="2" creationId="{0BB7C37B-089B-8CC9-6223-97C2DB9DA4E6}"/>
          </ac:graphicFrameMkLst>
        </pc:graphicFrameChg>
        <pc:graphicFrameChg chg="add del mod">
          <ac:chgData name="Mariana Perez Quiros (24096)" userId="8fd91f6d-f338-4840-8e5e-bcb6c8a25517" providerId="ADAL" clId="{452A390B-F963-435C-ADB4-2E4B14AE03A9}" dt="2022-10-25T02:30:04.335" v="251"/>
          <ac:graphicFrameMkLst>
            <pc:docMk/>
            <pc:sldMk cId="0" sldId="262"/>
            <ac:graphicFrameMk id="4" creationId="{EFF5435E-41CD-9D85-4BBB-045E693F4823}"/>
          </ac:graphicFrameMkLst>
        </pc:graphicFrameChg>
        <pc:picChg chg="add del mod">
          <ac:chgData name="Mariana Perez Quiros (24096)" userId="8fd91f6d-f338-4840-8e5e-bcb6c8a25517" providerId="ADAL" clId="{452A390B-F963-435C-ADB4-2E4B14AE03A9}" dt="2022-10-25T02:30:31.444" v="256" actId="478"/>
          <ac:picMkLst>
            <pc:docMk/>
            <pc:sldMk cId="0" sldId="262"/>
            <ac:picMk id="3" creationId="{D2DF4934-61EF-20EF-9C73-66FFB88E6A3E}"/>
          </ac:picMkLst>
        </pc:picChg>
        <pc:picChg chg="add del">
          <ac:chgData name="Mariana Perez Quiros (24096)" userId="8fd91f6d-f338-4840-8e5e-bcb6c8a25517" providerId="ADAL" clId="{452A390B-F963-435C-ADB4-2E4B14AE03A9}" dt="2022-10-25T02:30:09.985" v="253" actId="478"/>
          <ac:picMkLst>
            <pc:docMk/>
            <pc:sldMk cId="0" sldId="262"/>
            <ac:picMk id="5" creationId="{5D3881DB-44CA-C3F4-2AFC-2C934B9EEDEA}"/>
          </ac:picMkLst>
        </pc:picChg>
        <pc:picChg chg="add mod">
          <ac:chgData name="Mariana Perez Quiros (24096)" userId="8fd91f6d-f338-4840-8e5e-bcb6c8a25517" providerId="ADAL" clId="{452A390B-F963-435C-ADB4-2E4B14AE03A9}" dt="2022-10-25T02:30:38.544" v="257" actId="1076"/>
          <ac:picMkLst>
            <pc:docMk/>
            <pc:sldMk cId="0" sldId="262"/>
            <ac:picMk id="6" creationId="{2DCFCA42-A689-31FF-8558-5D134D0BDCCF}"/>
          </ac:picMkLst>
        </pc:picChg>
      </pc:sldChg>
      <pc:sldChg chg="del modNotes">
        <pc:chgData name="Mariana Perez Quiros (24096)" userId="8fd91f6d-f338-4840-8e5e-bcb6c8a25517" providerId="ADAL" clId="{452A390B-F963-435C-ADB4-2E4B14AE03A9}" dt="2022-10-25T03:11:31.498" v="565" actId="2696"/>
        <pc:sldMkLst>
          <pc:docMk/>
          <pc:sldMk cId="0" sldId="263"/>
        </pc:sldMkLst>
      </pc:sldChg>
      <pc:sldChg chg="addSp delSp modSp mod ord modNotes">
        <pc:chgData name="Mariana Perez Quiros (24096)" userId="8fd91f6d-f338-4840-8e5e-bcb6c8a25517" providerId="ADAL" clId="{452A390B-F963-435C-ADB4-2E4B14AE03A9}" dt="2022-10-25T03:10:04.104" v="511" actId="1076"/>
        <pc:sldMkLst>
          <pc:docMk/>
          <pc:sldMk cId="0" sldId="264"/>
        </pc:sldMkLst>
        <pc:spChg chg="add del mod">
          <ac:chgData name="Mariana Perez Quiros (24096)" userId="8fd91f6d-f338-4840-8e5e-bcb6c8a25517" providerId="ADAL" clId="{452A390B-F963-435C-ADB4-2E4B14AE03A9}" dt="2022-10-25T03:05:02.947" v="459" actId="478"/>
          <ac:spMkLst>
            <pc:docMk/>
            <pc:sldMk cId="0" sldId="264"/>
            <ac:spMk id="3" creationId="{F7217ADB-462D-E8DB-D50D-772E2116026B}"/>
          </ac:spMkLst>
        </pc:spChg>
        <pc:spChg chg="add del mod">
          <ac:chgData name="Mariana Perez Quiros (24096)" userId="8fd91f6d-f338-4840-8e5e-bcb6c8a25517" providerId="ADAL" clId="{452A390B-F963-435C-ADB4-2E4B14AE03A9}" dt="2022-10-25T03:07:00.554" v="484" actId="478"/>
          <ac:spMkLst>
            <pc:docMk/>
            <pc:sldMk cId="0" sldId="264"/>
            <ac:spMk id="5" creationId="{E94CCE02-4119-0FB0-FDE1-7618129AD155}"/>
          </ac:spMkLst>
        </pc:spChg>
        <pc:spChg chg="add del mod">
          <ac:chgData name="Mariana Perez Quiros (24096)" userId="8fd91f6d-f338-4840-8e5e-bcb6c8a25517" providerId="ADAL" clId="{452A390B-F963-435C-ADB4-2E4B14AE03A9}" dt="2022-10-25T03:07:12.650" v="487" actId="478"/>
          <ac:spMkLst>
            <pc:docMk/>
            <pc:sldMk cId="0" sldId="264"/>
            <ac:spMk id="7" creationId="{65482BF8-C536-3C38-F025-E1CCECF35A0D}"/>
          </ac:spMkLst>
        </pc:spChg>
        <pc:spChg chg="mod">
          <ac:chgData name="Mariana Perez Quiros (24096)" userId="8fd91f6d-f338-4840-8e5e-bcb6c8a25517" providerId="ADAL" clId="{452A390B-F963-435C-ADB4-2E4B14AE03A9}" dt="2022-10-25T03:09:57.389" v="510" actId="1076"/>
          <ac:spMkLst>
            <pc:docMk/>
            <pc:sldMk cId="0" sldId="264"/>
            <ac:spMk id="233" creationId="{00000000-0000-0000-0000-000000000000}"/>
          </ac:spMkLst>
        </pc:spChg>
        <pc:spChg chg="del">
          <ac:chgData name="Mariana Perez Quiros (24096)" userId="8fd91f6d-f338-4840-8e5e-bcb6c8a25517" providerId="ADAL" clId="{452A390B-F963-435C-ADB4-2E4B14AE03A9}" dt="2022-10-25T03:06:56.074" v="483" actId="478"/>
          <ac:spMkLst>
            <pc:docMk/>
            <pc:sldMk cId="0" sldId="264"/>
            <ac:spMk id="235" creationId="{00000000-0000-0000-0000-000000000000}"/>
          </ac:spMkLst>
        </pc:spChg>
        <pc:spChg chg="mod">
          <ac:chgData name="Mariana Perez Quiros (24096)" userId="8fd91f6d-f338-4840-8e5e-bcb6c8a25517" providerId="ADAL" clId="{452A390B-F963-435C-ADB4-2E4B14AE03A9}" dt="2022-10-25T03:09:40.703" v="508" actId="1076"/>
          <ac:spMkLst>
            <pc:docMk/>
            <pc:sldMk cId="0" sldId="264"/>
            <ac:spMk id="236" creationId="{00000000-0000-0000-0000-000000000000}"/>
          </ac:spMkLst>
        </pc:spChg>
        <pc:spChg chg="del">
          <ac:chgData name="Mariana Perez Quiros (24096)" userId="8fd91f6d-f338-4840-8e5e-bcb6c8a25517" providerId="ADAL" clId="{452A390B-F963-435C-ADB4-2E4B14AE03A9}" dt="2022-10-25T03:07:09.457" v="486" actId="478"/>
          <ac:spMkLst>
            <pc:docMk/>
            <pc:sldMk cId="0" sldId="264"/>
            <ac:spMk id="237" creationId="{00000000-0000-0000-0000-000000000000}"/>
          </ac:spMkLst>
        </pc:spChg>
        <pc:spChg chg="mod">
          <ac:chgData name="Mariana Perez Quiros (24096)" userId="8fd91f6d-f338-4840-8e5e-bcb6c8a25517" providerId="ADAL" clId="{452A390B-F963-435C-ADB4-2E4B14AE03A9}" dt="2022-10-25T03:09:29.798" v="507" actId="1076"/>
          <ac:spMkLst>
            <pc:docMk/>
            <pc:sldMk cId="0" sldId="264"/>
            <ac:spMk id="238" creationId="{00000000-0000-0000-0000-000000000000}"/>
          </ac:spMkLst>
        </pc:spChg>
        <pc:spChg chg="del">
          <ac:chgData name="Mariana Perez Quiros (24096)" userId="8fd91f6d-f338-4840-8e5e-bcb6c8a25517" providerId="ADAL" clId="{452A390B-F963-435C-ADB4-2E4B14AE03A9}" dt="2022-10-25T03:04:59.591" v="458" actId="478"/>
          <ac:spMkLst>
            <pc:docMk/>
            <pc:sldMk cId="0" sldId="264"/>
            <ac:spMk id="239" creationId="{00000000-0000-0000-0000-000000000000}"/>
          </ac:spMkLst>
        </pc:spChg>
        <pc:spChg chg="mod">
          <ac:chgData name="Mariana Perez Quiros (24096)" userId="8fd91f6d-f338-4840-8e5e-bcb6c8a25517" providerId="ADAL" clId="{452A390B-F963-435C-ADB4-2E4B14AE03A9}" dt="2022-10-25T03:09:45.845" v="509" actId="1076"/>
          <ac:spMkLst>
            <pc:docMk/>
            <pc:sldMk cId="0" sldId="264"/>
            <ac:spMk id="240" creationId="{00000000-0000-0000-0000-000000000000}"/>
          </ac:spMkLst>
        </pc:spChg>
        <pc:spChg chg="mod">
          <ac:chgData name="Mariana Perez Quiros (24096)" userId="8fd91f6d-f338-4840-8e5e-bcb6c8a25517" providerId="ADAL" clId="{452A390B-F963-435C-ADB4-2E4B14AE03A9}" dt="2022-10-25T03:06:18.849" v="475" actId="1076"/>
          <ac:spMkLst>
            <pc:docMk/>
            <pc:sldMk cId="0" sldId="264"/>
            <ac:spMk id="244" creationId="{00000000-0000-0000-0000-000000000000}"/>
          </ac:spMkLst>
        </pc:spChg>
        <pc:spChg chg="mod">
          <ac:chgData name="Mariana Perez Quiros (24096)" userId="8fd91f6d-f338-4840-8e5e-bcb6c8a25517" providerId="ADAL" clId="{452A390B-F963-435C-ADB4-2E4B14AE03A9}" dt="2022-10-25T03:06:17.550" v="473" actId="1076"/>
          <ac:spMkLst>
            <pc:docMk/>
            <pc:sldMk cId="0" sldId="264"/>
            <ac:spMk id="254" creationId="{00000000-0000-0000-0000-000000000000}"/>
          </ac:spMkLst>
        </pc:spChg>
        <pc:cxnChg chg="mod">
          <ac:chgData name="Mariana Perez Quiros (24096)" userId="8fd91f6d-f338-4840-8e5e-bcb6c8a25517" providerId="ADAL" clId="{452A390B-F963-435C-ADB4-2E4B14AE03A9}" dt="2022-10-25T03:10:04.104" v="511" actId="1076"/>
          <ac:cxnSpMkLst>
            <pc:docMk/>
            <pc:sldMk cId="0" sldId="264"/>
            <ac:cxnSpMk id="234" creationId="{00000000-0000-0000-0000-000000000000}"/>
          </ac:cxnSpMkLst>
        </pc:cxnChg>
        <pc:cxnChg chg="mod">
          <ac:chgData name="Mariana Perez Quiros (24096)" userId="8fd91f6d-f338-4840-8e5e-bcb6c8a25517" providerId="ADAL" clId="{452A390B-F963-435C-ADB4-2E4B14AE03A9}" dt="2022-10-25T03:07:06.812" v="485" actId="1076"/>
          <ac:cxnSpMkLst>
            <pc:docMk/>
            <pc:sldMk cId="0" sldId="264"/>
            <ac:cxnSpMk id="241" creationId="{00000000-0000-0000-0000-000000000000}"/>
          </ac:cxnSpMkLst>
        </pc:cxnChg>
        <pc:cxnChg chg="mod">
          <ac:chgData name="Mariana Perez Quiros (24096)" userId="8fd91f6d-f338-4840-8e5e-bcb6c8a25517" providerId="ADAL" clId="{452A390B-F963-435C-ADB4-2E4B14AE03A9}" dt="2022-10-25T03:07:57.703" v="494" actId="1076"/>
          <ac:cxnSpMkLst>
            <pc:docMk/>
            <pc:sldMk cId="0" sldId="264"/>
            <ac:cxnSpMk id="242" creationId="{00000000-0000-0000-0000-000000000000}"/>
          </ac:cxnSpMkLst>
        </pc:cxnChg>
        <pc:cxnChg chg="mod">
          <ac:chgData name="Mariana Perez Quiros (24096)" userId="8fd91f6d-f338-4840-8e5e-bcb6c8a25517" providerId="ADAL" clId="{452A390B-F963-435C-ADB4-2E4B14AE03A9}" dt="2022-10-25T03:05:08.600" v="460" actId="1076"/>
          <ac:cxnSpMkLst>
            <pc:docMk/>
            <pc:sldMk cId="0" sldId="264"/>
            <ac:cxnSpMk id="243" creationId="{00000000-0000-0000-0000-000000000000}"/>
          </ac:cxnSpMkLst>
        </pc:cxnChg>
      </pc:sldChg>
      <pc:sldChg chg="del modNotes">
        <pc:chgData name="Mariana Perez Quiros (24096)" userId="8fd91f6d-f338-4840-8e5e-bcb6c8a25517" providerId="ADAL" clId="{452A390B-F963-435C-ADB4-2E4B14AE03A9}" dt="2022-10-25T03:11:32.398" v="566" actId="2696"/>
        <pc:sldMkLst>
          <pc:docMk/>
          <pc:sldMk cId="0" sldId="265"/>
        </pc:sldMkLst>
      </pc:sldChg>
      <pc:sldChg chg="addSp delSp modSp mod ord modNotes">
        <pc:chgData name="Mariana Perez Quiros (24096)" userId="8fd91f6d-f338-4840-8e5e-bcb6c8a25517" providerId="ADAL" clId="{452A390B-F963-435C-ADB4-2E4B14AE03A9}" dt="2022-10-25T03:19:39.570" v="640" actId="1076"/>
        <pc:sldMkLst>
          <pc:docMk/>
          <pc:sldMk cId="0" sldId="266"/>
        </pc:sldMkLst>
        <pc:spChg chg="mod">
          <ac:chgData name="Mariana Perez Quiros (24096)" userId="8fd91f6d-f338-4840-8e5e-bcb6c8a25517" providerId="ADAL" clId="{452A390B-F963-435C-ADB4-2E4B14AE03A9}" dt="2022-10-25T03:19:36.955" v="639" actId="1076"/>
          <ac:spMkLst>
            <pc:docMk/>
            <pc:sldMk cId="0" sldId="266"/>
            <ac:spMk id="265" creationId="{00000000-0000-0000-0000-000000000000}"/>
          </ac:spMkLst>
        </pc:spChg>
        <pc:spChg chg="mod">
          <ac:chgData name="Mariana Perez Quiros (24096)" userId="8fd91f6d-f338-4840-8e5e-bcb6c8a25517" providerId="ADAL" clId="{452A390B-F963-435C-ADB4-2E4B14AE03A9}" dt="2022-10-25T03:19:39.570" v="640" actId="1076"/>
          <ac:spMkLst>
            <pc:docMk/>
            <pc:sldMk cId="0" sldId="266"/>
            <ac:spMk id="266" creationId="{00000000-0000-0000-0000-000000000000}"/>
          </ac:spMkLst>
        </pc:spChg>
        <pc:picChg chg="add del mod">
          <ac:chgData name="Mariana Perez Quiros (24096)" userId="8fd91f6d-f338-4840-8e5e-bcb6c8a25517" providerId="ADAL" clId="{452A390B-F963-435C-ADB4-2E4B14AE03A9}" dt="2022-10-25T03:04:35.114" v="457" actId="478"/>
          <ac:picMkLst>
            <pc:docMk/>
            <pc:sldMk cId="0" sldId="266"/>
            <ac:picMk id="3" creationId="{E4521DBE-1F3F-4EAF-2C20-1CC42016DCDD}"/>
          </ac:picMkLst>
        </pc:picChg>
        <pc:picChg chg="add del mod">
          <ac:chgData name="Mariana Perez Quiros (24096)" userId="8fd91f6d-f338-4840-8e5e-bcb6c8a25517" providerId="ADAL" clId="{452A390B-F963-435C-ADB4-2E4B14AE03A9}" dt="2022-10-25T03:16:18.628" v="617" actId="931"/>
          <ac:picMkLst>
            <pc:docMk/>
            <pc:sldMk cId="0" sldId="266"/>
            <ac:picMk id="5" creationId="{E8968FB1-B3E1-98C4-1782-3F9ED502FB69}"/>
          </ac:picMkLst>
        </pc:picChg>
        <pc:picChg chg="mod">
          <ac:chgData name="Mariana Perez Quiros (24096)" userId="8fd91f6d-f338-4840-8e5e-bcb6c8a25517" providerId="ADAL" clId="{452A390B-F963-435C-ADB4-2E4B14AE03A9}" dt="2022-10-25T03:03:24.407" v="452"/>
          <ac:picMkLst>
            <pc:docMk/>
            <pc:sldMk cId="0" sldId="266"/>
            <ac:picMk id="268" creationId="{00000000-0000-0000-0000-000000000000}"/>
          </ac:picMkLst>
        </pc:picChg>
      </pc:sldChg>
      <pc:sldChg chg="modSp mod ord modNotes">
        <pc:chgData name="Mariana Perez Quiros (24096)" userId="8fd91f6d-f338-4840-8e5e-bcb6c8a25517" providerId="ADAL" clId="{452A390B-F963-435C-ADB4-2E4B14AE03A9}" dt="2022-10-25T02:54:08.448" v="409" actId="20577"/>
        <pc:sldMkLst>
          <pc:docMk/>
          <pc:sldMk cId="0" sldId="267"/>
        </pc:sldMkLst>
        <pc:spChg chg="mod">
          <ac:chgData name="Mariana Perez Quiros (24096)" userId="8fd91f6d-f338-4840-8e5e-bcb6c8a25517" providerId="ADAL" clId="{452A390B-F963-435C-ADB4-2E4B14AE03A9}" dt="2022-10-25T02:53:36.828" v="402" actId="1076"/>
          <ac:spMkLst>
            <pc:docMk/>
            <pc:sldMk cId="0" sldId="267"/>
            <ac:spMk id="273" creationId="{00000000-0000-0000-0000-000000000000}"/>
          </ac:spMkLst>
        </pc:spChg>
        <pc:spChg chg="mod">
          <ac:chgData name="Mariana Perez Quiros (24096)" userId="8fd91f6d-f338-4840-8e5e-bcb6c8a25517" providerId="ADAL" clId="{452A390B-F963-435C-ADB4-2E4B14AE03A9}" dt="2022-10-25T02:54:08.448" v="409" actId="20577"/>
          <ac:spMkLst>
            <pc:docMk/>
            <pc:sldMk cId="0" sldId="267"/>
            <ac:spMk id="274" creationId="{00000000-0000-0000-0000-000000000000}"/>
          </ac:spMkLst>
        </pc:spChg>
        <pc:cxnChg chg="mod">
          <ac:chgData name="Mariana Perez Quiros (24096)" userId="8fd91f6d-f338-4840-8e5e-bcb6c8a25517" providerId="ADAL" clId="{452A390B-F963-435C-ADB4-2E4B14AE03A9}" dt="2022-10-25T02:53:51.113" v="405" actId="14100"/>
          <ac:cxnSpMkLst>
            <pc:docMk/>
            <pc:sldMk cId="0" sldId="267"/>
            <ac:cxnSpMk id="275" creationId="{00000000-0000-0000-0000-000000000000}"/>
          </ac:cxnSpMkLst>
        </pc:cxnChg>
      </pc:sldChg>
      <pc:sldChg chg="del modNotes">
        <pc:chgData name="Mariana Perez Quiros (24096)" userId="8fd91f6d-f338-4840-8e5e-bcb6c8a25517" providerId="ADAL" clId="{452A390B-F963-435C-ADB4-2E4B14AE03A9}" dt="2022-10-25T03:11:33.038" v="567" actId="2696"/>
        <pc:sldMkLst>
          <pc:docMk/>
          <pc:sldMk cId="0" sldId="268"/>
        </pc:sldMkLst>
      </pc:sldChg>
      <pc:sldChg chg="del modNotes">
        <pc:chgData name="Mariana Perez Quiros (24096)" userId="8fd91f6d-f338-4840-8e5e-bcb6c8a25517" providerId="ADAL" clId="{452A390B-F963-435C-ADB4-2E4B14AE03A9}" dt="2022-10-25T03:11:34.002" v="568" actId="2696"/>
        <pc:sldMkLst>
          <pc:docMk/>
          <pc:sldMk cId="0" sldId="269"/>
        </pc:sldMkLst>
      </pc:sldChg>
      <pc:sldChg chg="modSp del modNotes">
        <pc:chgData name="Mariana Perez Quiros (24096)" userId="8fd91f6d-f338-4840-8e5e-bcb6c8a25517" providerId="ADAL" clId="{452A390B-F963-435C-ADB4-2E4B14AE03A9}" dt="2022-10-25T03:11:34.961" v="570" actId="2696"/>
        <pc:sldMkLst>
          <pc:docMk/>
          <pc:sldMk cId="0" sldId="270"/>
        </pc:sldMkLst>
        <pc:graphicFrameChg chg="mod">
          <ac:chgData name="Mariana Perez Quiros (24096)" userId="8fd91f6d-f338-4840-8e5e-bcb6c8a25517" providerId="ADAL" clId="{452A390B-F963-435C-ADB4-2E4B14AE03A9}" dt="2022-10-25T03:11:34.005" v="569"/>
          <ac:graphicFrameMkLst>
            <pc:docMk/>
            <pc:sldMk cId="0" sldId="270"/>
            <ac:graphicFrameMk id="367" creationId="{00000000-0000-0000-0000-000000000000}"/>
          </ac:graphicFrameMkLst>
        </pc:graphicFrameChg>
      </pc:sldChg>
      <pc:sldChg chg="del modNotes">
        <pc:chgData name="Mariana Perez Quiros (24096)" userId="8fd91f6d-f338-4840-8e5e-bcb6c8a25517" providerId="ADAL" clId="{452A390B-F963-435C-ADB4-2E4B14AE03A9}" dt="2022-10-25T03:11:35.702" v="571" actId="2696"/>
        <pc:sldMkLst>
          <pc:docMk/>
          <pc:sldMk cId="0" sldId="271"/>
        </pc:sldMkLst>
      </pc:sldChg>
      <pc:sldChg chg="del modNotes">
        <pc:chgData name="Mariana Perez Quiros (24096)" userId="8fd91f6d-f338-4840-8e5e-bcb6c8a25517" providerId="ADAL" clId="{452A390B-F963-435C-ADB4-2E4B14AE03A9}" dt="2022-10-25T03:11:36.388" v="572" actId="2696"/>
        <pc:sldMkLst>
          <pc:docMk/>
          <pc:sldMk cId="0" sldId="272"/>
        </pc:sldMkLst>
      </pc:sldChg>
      <pc:sldChg chg="del modNotes">
        <pc:chgData name="Mariana Perez Quiros (24096)" userId="8fd91f6d-f338-4840-8e5e-bcb6c8a25517" providerId="ADAL" clId="{452A390B-F963-435C-ADB4-2E4B14AE03A9}" dt="2022-10-25T03:11:37.582" v="573" actId="2696"/>
        <pc:sldMkLst>
          <pc:docMk/>
          <pc:sldMk cId="0" sldId="273"/>
        </pc:sldMkLst>
      </pc:sldChg>
      <pc:sldChg chg="del modNotes">
        <pc:chgData name="Mariana Perez Quiros (24096)" userId="8fd91f6d-f338-4840-8e5e-bcb6c8a25517" providerId="ADAL" clId="{452A390B-F963-435C-ADB4-2E4B14AE03A9}" dt="2022-10-25T03:11:38.757" v="574" actId="2696"/>
        <pc:sldMkLst>
          <pc:docMk/>
          <pc:sldMk cId="0" sldId="274"/>
        </pc:sldMkLst>
      </pc:sldChg>
      <pc:sldChg chg="del modNotes">
        <pc:chgData name="Mariana Perez Quiros (24096)" userId="8fd91f6d-f338-4840-8e5e-bcb6c8a25517" providerId="ADAL" clId="{452A390B-F963-435C-ADB4-2E4B14AE03A9}" dt="2022-10-25T03:11:39.298" v="575" actId="2696"/>
        <pc:sldMkLst>
          <pc:docMk/>
          <pc:sldMk cId="0" sldId="275"/>
        </pc:sldMkLst>
      </pc:sldChg>
      <pc:sldChg chg="del modNotes">
        <pc:chgData name="Mariana Perez Quiros (24096)" userId="8fd91f6d-f338-4840-8e5e-bcb6c8a25517" providerId="ADAL" clId="{452A390B-F963-435C-ADB4-2E4B14AE03A9}" dt="2022-10-25T03:11:39.987" v="576" actId="2696"/>
        <pc:sldMkLst>
          <pc:docMk/>
          <pc:sldMk cId="0" sldId="276"/>
        </pc:sldMkLst>
      </pc:sldChg>
      <pc:sldChg chg="del modNotes">
        <pc:chgData name="Mariana Perez Quiros (24096)" userId="8fd91f6d-f338-4840-8e5e-bcb6c8a25517" providerId="ADAL" clId="{452A390B-F963-435C-ADB4-2E4B14AE03A9}" dt="2022-10-25T03:11:40.661" v="577" actId="2696"/>
        <pc:sldMkLst>
          <pc:docMk/>
          <pc:sldMk cId="0" sldId="277"/>
        </pc:sldMkLst>
      </pc:sldChg>
      <pc:sldChg chg="del modNotes">
        <pc:chgData name="Mariana Perez Quiros (24096)" userId="8fd91f6d-f338-4840-8e5e-bcb6c8a25517" providerId="ADAL" clId="{452A390B-F963-435C-ADB4-2E4B14AE03A9}" dt="2022-10-25T03:11:44.088" v="578" actId="2696"/>
        <pc:sldMkLst>
          <pc:docMk/>
          <pc:sldMk cId="0" sldId="278"/>
        </pc:sldMkLst>
      </pc:sldChg>
      <pc:sldChg chg="del modNotes">
        <pc:chgData name="Mariana Perez Quiros (24096)" userId="8fd91f6d-f338-4840-8e5e-bcb6c8a25517" providerId="ADAL" clId="{452A390B-F963-435C-ADB4-2E4B14AE03A9}" dt="2022-10-25T03:11:44.983" v="579" actId="2696"/>
        <pc:sldMkLst>
          <pc:docMk/>
          <pc:sldMk cId="0" sldId="279"/>
        </pc:sldMkLst>
      </pc:sldChg>
      <pc:sldChg chg="del modNotes">
        <pc:chgData name="Mariana Perez Quiros (24096)" userId="8fd91f6d-f338-4840-8e5e-bcb6c8a25517" providerId="ADAL" clId="{452A390B-F963-435C-ADB4-2E4B14AE03A9}" dt="2022-10-25T03:11:45.814" v="580" actId="2696"/>
        <pc:sldMkLst>
          <pc:docMk/>
          <pc:sldMk cId="0" sldId="280"/>
        </pc:sldMkLst>
      </pc:sldChg>
      <pc:sldChg chg="addSp delSp modSp mod ord modNotes">
        <pc:chgData name="Mariana Perez Quiros (24096)" userId="8fd91f6d-f338-4840-8e5e-bcb6c8a25517" providerId="ADAL" clId="{452A390B-F963-435C-ADB4-2E4B14AE03A9}" dt="2022-10-25T02:59:33.206" v="446" actId="1076"/>
        <pc:sldMkLst>
          <pc:docMk/>
          <pc:sldMk cId="0" sldId="281"/>
        </pc:sldMkLst>
        <pc:spChg chg="add del mod">
          <ac:chgData name="Mariana Perez Quiros (24096)" userId="8fd91f6d-f338-4840-8e5e-bcb6c8a25517" providerId="ADAL" clId="{452A390B-F963-435C-ADB4-2E4B14AE03A9}" dt="2022-10-25T02:56:32.044" v="416" actId="478"/>
          <ac:spMkLst>
            <pc:docMk/>
            <pc:sldMk cId="0" sldId="281"/>
            <ac:spMk id="3" creationId="{FD78EE03-0708-44D4-3020-60451B3B11A7}"/>
          </ac:spMkLst>
        </pc:spChg>
        <pc:spChg chg="add del mod">
          <ac:chgData name="Mariana Perez Quiros (24096)" userId="8fd91f6d-f338-4840-8e5e-bcb6c8a25517" providerId="ADAL" clId="{452A390B-F963-435C-ADB4-2E4B14AE03A9}" dt="2022-10-25T02:56:32.044" v="416" actId="478"/>
          <ac:spMkLst>
            <pc:docMk/>
            <pc:sldMk cId="0" sldId="281"/>
            <ac:spMk id="5" creationId="{0B51910A-BAC0-1879-6BFF-718E4BACC49B}"/>
          </ac:spMkLst>
        </pc:spChg>
        <pc:spChg chg="add del mod">
          <ac:chgData name="Mariana Perez Quiros (24096)" userId="8fd91f6d-f338-4840-8e5e-bcb6c8a25517" providerId="ADAL" clId="{452A390B-F963-435C-ADB4-2E4B14AE03A9}" dt="2022-10-25T02:56:38.384" v="418" actId="478"/>
          <ac:spMkLst>
            <pc:docMk/>
            <pc:sldMk cId="0" sldId="281"/>
            <ac:spMk id="7" creationId="{2ACDA5E3-B398-189C-2619-959789905272}"/>
          </ac:spMkLst>
        </pc:spChg>
        <pc:spChg chg="add del mod">
          <ac:chgData name="Mariana Perez Quiros (24096)" userId="8fd91f6d-f338-4840-8e5e-bcb6c8a25517" providerId="ADAL" clId="{452A390B-F963-435C-ADB4-2E4B14AE03A9}" dt="2022-10-25T02:56:38.384" v="418" actId="478"/>
          <ac:spMkLst>
            <pc:docMk/>
            <pc:sldMk cId="0" sldId="281"/>
            <ac:spMk id="9" creationId="{73344B96-21E4-C31C-B68D-68DC2E52F8CA}"/>
          </ac:spMkLst>
        </pc:spChg>
        <pc:spChg chg="add del mod">
          <ac:chgData name="Mariana Perez Quiros (24096)" userId="8fd91f6d-f338-4840-8e5e-bcb6c8a25517" providerId="ADAL" clId="{452A390B-F963-435C-ADB4-2E4B14AE03A9}" dt="2022-10-25T02:56:52.177" v="420" actId="478"/>
          <ac:spMkLst>
            <pc:docMk/>
            <pc:sldMk cId="0" sldId="281"/>
            <ac:spMk id="11" creationId="{BDB47546-D37B-CEFB-3429-6452E8CF6BB4}"/>
          </ac:spMkLst>
        </pc:spChg>
        <pc:spChg chg="add del mod">
          <ac:chgData name="Mariana Perez Quiros (24096)" userId="8fd91f6d-f338-4840-8e5e-bcb6c8a25517" providerId="ADAL" clId="{452A390B-F963-435C-ADB4-2E4B14AE03A9}" dt="2022-10-25T02:56:52.177" v="420" actId="478"/>
          <ac:spMkLst>
            <pc:docMk/>
            <pc:sldMk cId="0" sldId="281"/>
            <ac:spMk id="13" creationId="{CD0D84AC-C832-E149-3C1D-88F2607AABA9}"/>
          </ac:spMkLst>
        </pc:spChg>
        <pc:spChg chg="add del mod">
          <ac:chgData name="Mariana Perez Quiros (24096)" userId="8fd91f6d-f338-4840-8e5e-bcb6c8a25517" providerId="ADAL" clId="{452A390B-F963-435C-ADB4-2E4B14AE03A9}" dt="2022-10-25T02:56:57.937" v="422" actId="478"/>
          <ac:spMkLst>
            <pc:docMk/>
            <pc:sldMk cId="0" sldId="281"/>
            <ac:spMk id="15" creationId="{BCD386F1-3244-2188-70B9-42CEA8832808}"/>
          </ac:spMkLst>
        </pc:spChg>
        <pc:spChg chg="add del mod">
          <ac:chgData name="Mariana Perez Quiros (24096)" userId="8fd91f6d-f338-4840-8e5e-bcb6c8a25517" providerId="ADAL" clId="{452A390B-F963-435C-ADB4-2E4B14AE03A9}" dt="2022-10-25T02:56:57.937" v="422" actId="478"/>
          <ac:spMkLst>
            <pc:docMk/>
            <pc:sldMk cId="0" sldId="281"/>
            <ac:spMk id="17" creationId="{34E95867-B01E-8576-D487-4C2934C4902F}"/>
          </ac:spMkLst>
        </pc:spChg>
        <pc:spChg chg="add del mod">
          <ac:chgData name="Mariana Perez Quiros (24096)" userId="8fd91f6d-f338-4840-8e5e-bcb6c8a25517" providerId="ADAL" clId="{452A390B-F963-435C-ADB4-2E4B14AE03A9}" dt="2022-10-25T02:58:22.351" v="433" actId="478"/>
          <ac:spMkLst>
            <pc:docMk/>
            <pc:sldMk cId="0" sldId="281"/>
            <ac:spMk id="21" creationId="{FFBCABC2-7682-0ABD-1A2C-7AA19103BBF4}"/>
          </ac:spMkLst>
        </pc:spChg>
        <pc:spChg chg="del mod">
          <ac:chgData name="Mariana Perez Quiros (24096)" userId="8fd91f6d-f338-4840-8e5e-bcb6c8a25517" providerId="ADAL" clId="{452A390B-F963-435C-ADB4-2E4B14AE03A9}" dt="2022-10-25T02:58:20.340" v="432" actId="478"/>
          <ac:spMkLst>
            <pc:docMk/>
            <pc:sldMk cId="0" sldId="281"/>
            <ac:spMk id="2097" creationId="{00000000-0000-0000-0000-000000000000}"/>
          </ac:spMkLst>
        </pc:spChg>
        <pc:spChg chg="del">
          <ac:chgData name="Mariana Perez Quiros (24096)" userId="8fd91f6d-f338-4840-8e5e-bcb6c8a25517" providerId="ADAL" clId="{452A390B-F963-435C-ADB4-2E4B14AE03A9}" dt="2022-10-25T02:56:25.795" v="414" actId="478"/>
          <ac:spMkLst>
            <pc:docMk/>
            <pc:sldMk cId="0" sldId="281"/>
            <ac:spMk id="2098" creationId="{00000000-0000-0000-0000-000000000000}"/>
          </ac:spMkLst>
        </pc:spChg>
        <pc:spChg chg="del">
          <ac:chgData name="Mariana Perez Quiros (24096)" userId="8fd91f6d-f338-4840-8e5e-bcb6c8a25517" providerId="ADAL" clId="{452A390B-F963-435C-ADB4-2E4B14AE03A9}" dt="2022-10-25T02:56:25.795" v="414" actId="478"/>
          <ac:spMkLst>
            <pc:docMk/>
            <pc:sldMk cId="0" sldId="281"/>
            <ac:spMk id="2099" creationId="{00000000-0000-0000-0000-000000000000}"/>
          </ac:spMkLst>
        </pc:spChg>
        <pc:spChg chg="del">
          <ac:chgData name="Mariana Perez Quiros (24096)" userId="8fd91f6d-f338-4840-8e5e-bcb6c8a25517" providerId="ADAL" clId="{452A390B-F963-435C-ADB4-2E4B14AE03A9}" dt="2022-10-25T02:56:47.032" v="419" actId="478"/>
          <ac:spMkLst>
            <pc:docMk/>
            <pc:sldMk cId="0" sldId="281"/>
            <ac:spMk id="2100" creationId="{00000000-0000-0000-0000-000000000000}"/>
          </ac:spMkLst>
        </pc:spChg>
        <pc:spChg chg="del">
          <ac:chgData name="Mariana Perez Quiros (24096)" userId="8fd91f6d-f338-4840-8e5e-bcb6c8a25517" providerId="ADAL" clId="{452A390B-F963-435C-ADB4-2E4B14AE03A9}" dt="2022-10-25T02:56:47.032" v="419" actId="478"/>
          <ac:spMkLst>
            <pc:docMk/>
            <pc:sldMk cId="0" sldId="281"/>
            <ac:spMk id="2101" creationId="{00000000-0000-0000-0000-000000000000}"/>
          </ac:spMkLst>
        </pc:spChg>
        <pc:spChg chg="del">
          <ac:chgData name="Mariana Perez Quiros (24096)" userId="8fd91f6d-f338-4840-8e5e-bcb6c8a25517" providerId="ADAL" clId="{452A390B-F963-435C-ADB4-2E4B14AE03A9}" dt="2022-10-25T02:56:35.648" v="417" actId="478"/>
          <ac:spMkLst>
            <pc:docMk/>
            <pc:sldMk cId="0" sldId="281"/>
            <ac:spMk id="2102" creationId="{00000000-0000-0000-0000-000000000000}"/>
          </ac:spMkLst>
        </pc:spChg>
        <pc:spChg chg="del">
          <ac:chgData name="Mariana Perez Quiros (24096)" userId="8fd91f6d-f338-4840-8e5e-bcb6c8a25517" providerId="ADAL" clId="{452A390B-F963-435C-ADB4-2E4B14AE03A9}" dt="2022-10-25T02:56:35.648" v="417" actId="478"/>
          <ac:spMkLst>
            <pc:docMk/>
            <pc:sldMk cId="0" sldId="281"/>
            <ac:spMk id="2103" creationId="{00000000-0000-0000-0000-000000000000}"/>
          </ac:spMkLst>
        </pc:spChg>
        <pc:spChg chg="del">
          <ac:chgData name="Mariana Perez Quiros (24096)" userId="8fd91f6d-f338-4840-8e5e-bcb6c8a25517" providerId="ADAL" clId="{452A390B-F963-435C-ADB4-2E4B14AE03A9}" dt="2022-10-25T02:56:55.011" v="421" actId="478"/>
          <ac:spMkLst>
            <pc:docMk/>
            <pc:sldMk cId="0" sldId="281"/>
            <ac:spMk id="2104" creationId="{00000000-0000-0000-0000-000000000000}"/>
          </ac:spMkLst>
        </pc:spChg>
        <pc:spChg chg="del">
          <ac:chgData name="Mariana Perez Quiros (24096)" userId="8fd91f6d-f338-4840-8e5e-bcb6c8a25517" providerId="ADAL" clId="{452A390B-F963-435C-ADB4-2E4B14AE03A9}" dt="2022-10-25T02:56:55.011" v="421" actId="478"/>
          <ac:spMkLst>
            <pc:docMk/>
            <pc:sldMk cId="0" sldId="281"/>
            <ac:spMk id="2105" creationId="{00000000-0000-0000-0000-000000000000}"/>
          </ac:spMkLst>
        </pc:spChg>
        <pc:picChg chg="add mod">
          <ac:chgData name="Mariana Perez Quiros (24096)" userId="8fd91f6d-f338-4840-8e5e-bcb6c8a25517" providerId="ADAL" clId="{452A390B-F963-435C-ADB4-2E4B14AE03A9}" dt="2022-10-25T02:58:45.944" v="439" actId="1076"/>
          <ac:picMkLst>
            <pc:docMk/>
            <pc:sldMk cId="0" sldId="281"/>
            <ac:picMk id="18" creationId="{470C72C7-553D-7F17-5F85-5FB6D728AA69}"/>
          </ac:picMkLst>
        </pc:picChg>
        <pc:picChg chg="add mod">
          <ac:chgData name="Mariana Perez Quiros (24096)" userId="8fd91f6d-f338-4840-8e5e-bcb6c8a25517" providerId="ADAL" clId="{452A390B-F963-435C-ADB4-2E4B14AE03A9}" dt="2022-10-25T02:58:48.434" v="440" actId="1076"/>
          <ac:picMkLst>
            <pc:docMk/>
            <pc:sldMk cId="0" sldId="281"/>
            <ac:picMk id="19" creationId="{5BAD7F69-3690-DEBD-F649-EC375195C826}"/>
          </ac:picMkLst>
        </pc:picChg>
        <pc:picChg chg="add mod">
          <ac:chgData name="Mariana Perez Quiros (24096)" userId="8fd91f6d-f338-4840-8e5e-bcb6c8a25517" providerId="ADAL" clId="{452A390B-F963-435C-ADB4-2E4B14AE03A9}" dt="2022-10-25T02:59:33.206" v="446" actId="1076"/>
          <ac:picMkLst>
            <pc:docMk/>
            <pc:sldMk cId="0" sldId="281"/>
            <ac:picMk id="23" creationId="{C425CA6F-0209-CD7C-4FA5-60D488D3B749}"/>
          </ac:picMkLst>
        </pc:picChg>
        <pc:cxnChg chg="mod">
          <ac:chgData name="Mariana Perez Quiros (24096)" userId="8fd91f6d-f338-4840-8e5e-bcb6c8a25517" providerId="ADAL" clId="{452A390B-F963-435C-ADB4-2E4B14AE03A9}" dt="2022-10-25T02:58:54.684" v="441" actId="1076"/>
          <ac:cxnSpMkLst>
            <pc:docMk/>
            <pc:sldMk cId="0" sldId="281"/>
            <ac:cxnSpMk id="2107" creationId="{00000000-0000-0000-0000-000000000000}"/>
          </ac:cxnSpMkLst>
        </pc:cxnChg>
        <pc:cxnChg chg="mod">
          <ac:chgData name="Mariana Perez Quiros (24096)" userId="8fd91f6d-f338-4840-8e5e-bcb6c8a25517" providerId="ADAL" clId="{452A390B-F963-435C-ADB4-2E4B14AE03A9}" dt="2022-10-25T02:59:29.819" v="445" actId="14100"/>
          <ac:cxnSpMkLst>
            <pc:docMk/>
            <pc:sldMk cId="0" sldId="281"/>
            <ac:cxnSpMk id="2108" creationId="{00000000-0000-0000-0000-000000000000}"/>
          </ac:cxnSpMkLst>
        </pc:cxnChg>
      </pc:sldChg>
      <pc:sldChg chg="del modNotes">
        <pc:chgData name="Mariana Perez Quiros (24096)" userId="8fd91f6d-f338-4840-8e5e-bcb6c8a25517" providerId="ADAL" clId="{452A390B-F963-435C-ADB4-2E4B14AE03A9}" dt="2022-10-25T03:11:46.469" v="581" actId="2696"/>
        <pc:sldMkLst>
          <pc:docMk/>
          <pc:sldMk cId="0" sldId="282"/>
        </pc:sldMkLst>
      </pc:sldChg>
      <pc:sldChg chg="del modNotes">
        <pc:chgData name="Mariana Perez Quiros (24096)" userId="8fd91f6d-f338-4840-8e5e-bcb6c8a25517" providerId="ADAL" clId="{452A390B-F963-435C-ADB4-2E4B14AE03A9}" dt="2022-10-25T03:11:47.129" v="582" actId="2696"/>
        <pc:sldMkLst>
          <pc:docMk/>
          <pc:sldMk cId="0" sldId="283"/>
        </pc:sldMkLst>
      </pc:sldChg>
      <pc:sldChg chg="del modNotes">
        <pc:chgData name="Mariana Perez Quiros (24096)" userId="8fd91f6d-f338-4840-8e5e-bcb6c8a25517" providerId="ADAL" clId="{452A390B-F963-435C-ADB4-2E4B14AE03A9}" dt="2022-10-25T03:11:47.777" v="583" actId="2696"/>
        <pc:sldMkLst>
          <pc:docMk/>
          <pc:sldMk cId="0" sldId="284"/>
        </pc:sldMkLst>
      </pc:sldChg>
      <pc:sldChg chg="del modNotes">
        <pc:chgData name="Mariana Perez Quiros (24096)" userId="8fd91f6d-f338-4840-8e5e-bcb6c8a25517" providerId="ADAL" clId="{452A390B-F963-435C-ADB4-2E4B14AE03A9}" dt="2022-10-25T03:11:48.608" v="584" actId="2696"/>
        <pc:sldMkLst>
          <pc:docMk/>
          <pc:sldMk cId="0" sldId="285"/>
        </pc:sldMkLst>
      </pc:sldChg>
      <pc:sldChg chg="del modNotes">
        <pc:chgData name="Mariana Perez Quiros (24096)" userId="8fd91f6d-f338-4840-8e5e-bcb6c8a25517" providerId="ADAL" clId="{452A390B-F963-435C-ADB4-2E4B14AE03A9}" dt="2022-10-25T03:11:49.263" v="585" actId="2696"/>
        <pc:sldMkLst>
          <pc:docMk/>
          <pc:sldMk cId="0" sldId="286"/>
        </pc:sldMkLst>
      </pc:sldChg>
      <pc:sldChg chg="del modNotes">
        <pc:chgData name="Mariana Perez Quiros (24096)" userId="8fd91f6d-f338-4840-8e5e-bcb6c8a25517" providerId="ADAL" clId="{452A390B-F963-435C-ADB4-2E4B14AE03A9}" dt="2022-10-25T03:11:49.864" v="586" actId="2696"/>
        <pc:sldMkLst>
          <pc:docMk/>
          <pc:sldMk cId="0" sldId="287"/>
        </pc:sldMkLst>
      </pc:sldChg>
      <pc:sldChg chg="del modNotes">
        <pc:chgData name="Mariana Perez Quiros (24096)" userId="8fd91f6d-f338-4840-8e5e-bcb6c8a25517" providerId="ADAL" clId="{452A390B-F963-435C-ADB4-2E4B14AE03A9}" dt="2022-10-25T03:11:50.578" v="587" actId="2696"/>
        <pc:sldMkLst>
          <pc:docMk/>
          <pc:sldMk cId="0" sldId="288"/>
        </pc:sldMkLst>
      </pc:sldChg>
      <pc:sldChg chg="del">
        <pc:chgData name="Mariana Perez Quiros (24096)" userId="8fd91f6d-f338-4840-8e5e-bcb6c8a25517" providerId="ADAL" clId="{452A390B-F963-435C-ADB4-2E4B14AE03A9}" dt="2022-10-25T01:42:46.896" v="0" actId="2696"/>
        <pc:sldMkLst>
          <pc:docMk/>
          <pc:sldMk cId="0" sldId="289"/>
        </pc:sldMkLst>
      </pc:sldChg>
      <pc:sldChg chg="del">
        <pc:chgData name="Mariana Perez Quiros (24096)" userId="8fd91f6d-f338-4840-8e5e-bcb6c8a25517" providerId="ADAL" clId="{452A390B-F963-435C-ADB4-2E4B14AE03A9}" dt="2022-10-25T01:42:47.555" v="1" actId="2696"/>
        <pc:sldMkLst>
          <pc:docMk/>
          <pc:sldMk cId="0" sldId="290"/>
        </pc:sldMkLst>
      </pc:sldChg>
      <pc:sldChg chg="del">
        <pc:chgData name="Mariana Perez Quiros (24096)" userId="8fd91f6d-f338-4840-8e5e-bcb6c8a25517" providerId="ADAL" clId="{452A390B-F963-435C-ADB4-2E4B14AE03A9}" dt="2022-10-25T01:42:49.147" v="2" actId="2696"/>
        <pc:sldMkLst>
          <pc:docMk/>
          <pc:sldMk cId="0" sldId="291"/>
        </pc:sldMkLst>
      </pc:sldChg>
      <pc:sldChg chg="del">
        <pc:chgData name="Mariana Perez Quiros (24096)" userId="8fd91f6d-f338-4840-8e5e-bcb6c8a25517" providerId="ADAL" clId="{452A390B-F963-435C-ADB4-2E4B14AE03A9}" dt="2022-10-25T01:42:50.249" v="3" actId="2696"/>
        <pc:sldMkLst>
          <pc:docMk/>
          <pc:sldMk cId="0" sldId="292"/>
        </pc:sldMkLst>
      </pc:sldChg>
      <pc:sldChg chg="del">
        <pc:chgData name="Mariana Perez Quiros (24096)" userId="8fd91f6d-f338-4840-8e5e-bcb6c8a25517" providerId="ADAL" clId="{452A390B-F963-435C-ADB4-2E4B14AE03A9}" dt="2022-10-25T01:42:52.083" v="4" actId="2696"/>
        <pc:sldMkLst>
          <pc:docMk/>
          <pc:sldMk cId="0" sldId="293"/>
        </pc:sldMkLst>
      </pc:sldChg>
      <pc:sldChg chg="modSp del modNotes">
        <pc:chgData name="Mariana Perez Quiros (24096)" userId="8fd91f6d-f338-4840-8e5e-bcb6c8a25517" providerId="ADAL" clId="{452A390B-F963-435C-ADB4-2E4B14AE03A9}" dt="2022-10-25T01:42:52.800" v="6" actId="2696"/>
        <pc:sldMkLst>
          <pc:docMk/>
          <pc:sldMk cId="0" sldId="294"/>
        </pc:sldMkLst>
        <pc:graphicFrameChg chg="mod">
          <ac:chgData name="Mariana Perez Quiros (24096)" userId="8fd91f6d-f338-4840-8e5e-bcb6c8a25517" providerId="ADAL" clId="{452A390B-F963-435C-ADB4-2E4B14AE03A9}" dt="2022-10-25T01:42:52.084" v="5"/>
          <ac:graphicFrameMkLst>
            <pc:docMk/>
            <pc:sldMk cId="0" sldId="294"/>
            <ac:graphicFrameMk id="9515" creationId="{00000000-0000-0000-0000-000000000000}"/>
          </ac:graphicFrameMkLst>
        </pc:graphicFrameChg>
        <pc:graphicFrameChg chg="mod">
          <ac:chgData name="Mariana Perez Quiros (24096)" userId="8fd91f6d-f338-4840-8e5e-bcb6c8a25517" providerId="ADAL" clId="{452A390B-F963-435C-ADB4-2E4B14AE03A9}" dt="2022-10-25T01:42:52.084" v="5"/>
          <ac:graphicFrameMkLst>
            <pc:docMk/>
            <pc:sldMk cId="0" sldId="294"/>
            <ac:graphicFrameMk id="9551" creationId="{00000000-0000-0000-0000-000000000000}"/>
          </ac:graphicFrameMkLst>
        </pc:graphicFrameChg>
        <pc:graphicFrameChg chg="mod">
          <ac:chgData name="Mariana Perez Quiros (24096)" userId="8fd91f6d-f338-4840-8e5e-bcb6c8a25517" providerId="ADAL" clId="{452A390B-F963-435C-ADB4-2E4B14AE03A9}" dt="2022-10-25T01:42:52.084" v="5"/>
          <ac:graphicFrameMkLst>
            <pc:docMk/>
            <pc:sldMk cId="0" sldId="294"/>
            <ac:graphicFrameMk id="9552" creationId="{00000000-0000-0000-0000-000000000000}"/>
          </ac:graphicFrameMkLst>
        </pc:graphicFrameChg>
        <pc:graphicFrameChg chg="mod">
          <ac:chgData name="Mariana Perez Quiros (24096)" userId="8fd91f6d-f338-4840-8e5e-bcb6c8a25517" providerId="ADAL" clId="{452A390B-F963-435C-ADB4-2E4B14AE03A9}" dt="2022-10-25T01:42:52.084" v="5"/>
          <ac:graphicFrameMkLst>
            <pc:docMk/>
            <pc:sldMk cId="0" sldId="294"/>
            <ac:graphicFrameMk id="9590" creationId="{00000000-0000-0000-0000-000000000000}"/>
          </ac:graphicFrameMkLst>
        </pc:graphicFrameChg>
      </pc:sldChg>
      <pc:sldChg chg="del">
        <pc:chgData name="Mariana Perez Quiros (24096)" userId="8fd91f6d-f338-4840-8e5e-bcb6c8a25517" providerId="ADAL" clId="{452A390B-F963-435C-ADB4-2E4B14AE03A9}" dt="2022-10-25T01:42:53.455" v="7" actId="2696"/>
        <pc:sldMkLst>
          <pc:docMk/>
          <pc:sldMk cId="0" sldId="295"/>
        </pc:sldMkLst>
      </pc:sldChg>
      <pc:sldChg chg="del">
        <pc:chgData name="Mariana Perez Quiros (24096)" userId="8fd91f6d-f338-4840-8e5e-bcb6c8a25517" providerId="ADAL" clId="{452A390B-F963-435C-ADB4-2E4B14AE03A9}" dt="2022-10-25T01:42:54.010" v="8" actId="2696"/>
        <pc:sldMkLst>
          <pc:docMk/>
          <pc:sldMk cId="0" sldId="296"/>
        </pc:sldMkLst>
      </pc:sldChg>
      <pc:sldChg chg="del">
        <pc:chgData name="Mariana Perez Quiros (24096)" userId="8fd91f6d-f338-4840-8e5e-bcb6c8a25517" providerId="ADAL" clId="{452A390B-F963-435C-ADB4-2E4B14AE03A9}" dt="2022-10-25T01:42:54.648" v="9" actId="2696"/>
        <pc:sldMkLst>
          <pc:docMk/>
          <pc:sldMk cId="0" sldId="297"/>
        </pc:sldMkLst>
      </pc:sldChg>
      <pc:sldChg chg="del">
        <pc:chgData name="Mariana Perez Quiros (24096)" userId="8fd91f6d-f338-4840-8e5e-bcb6c8a25517" providerId="ADAL" clId="{452A390B-F963-435C-ADB4-2E4B14AE03A9}" dt="2022-10-25T01:42:55.265" v="10" actId="2696"/>
        <pc:sldMkLst>
          <pc:docMk/>
          <pc:sldMk cId="0" sldId="298"/>
        </pc:sldMkLst>
      </pc:sldChg>
      <pc:sldChg chg="del">
        <pc:chgData name="Mariana Perez Quiros (24096)" userId="8fd91f6d-f338-4840-8e5e-bcb6c8a25517" providerId="ADAL" clId="{452A390B-F963-435C-ADB4-2E4B14AE03A9}" dt="2022-10-25T01:42:55.862" v="11" actId="2696"/>
        <pc:sldMkLst>
          <pc:docMk/>
          <pc:sldMk cId="0" sldId="299"/>
        </pc:sldMkLst>
      </pc:sldChg>
      <pc:sldChg chg="del">
        <pc:chgData name="Mariana Perez Quiros (24096)" userId="8fd91f6d-f338-4840-8e5e-bcb6c8a25517" providerId="ADAL" clId="{452A390B-F963-435C-ADB4-2E4B14AE03A9}" dt="2022-10-25T01:42:56.653" v="12" actId="2696"/>
        <pc:sldMkLst>
          <pc:docMk/>
          <pc:sldMk cId="0" sldId="300"/>
        </pc:sldMkLst>
      </pc:sldChg>
      <pc:sldChg chg="del">
        <pc:chgData name="Mariana Perez Quiros (24096)" userId="8fd91f6d-f338-4840-8e5e-bcb6c8a25517" providerId="ADAL" clId="{452A390B-F963-435C-ADB4-2E4B14AE03A9}" dt="2022-10-25T01:42:58.193" v="13" actId="2696"/>
        <pc:sldMkLst>
          <pc:docMk/>
          <pc:sldMk cId="0" sldId="301"/>
        </pc:sldMkLst>
      </pc:sldChg>
      <pc:sldChg chg="del">
        <pc:chgData name="Mariana Perez Quiros (24096)" userId="8fd91f6d-f338-4840-8e5e-bcb6c8a25517" providerId="ADAL" clId="{452A390B-F963-435C-ADB4-2E4B14AE03A9}" dt="2022-10-25T01:42:58.871" v="14" actId="2696"/>
        <pc:sldMkLst>
          <pc:docMk/>
          <pc:sldMk cId="0" sldId="302"/>
        </pc:sldMkLst>
      </pc:sldChg>
      <pc:sldChg chg="del">
        <pc:chgData name="Mariana Perez Quiros (24096)" userId="8fd91f6d-f338-4840-8e5e-bcb6c8a25517" providerId="ADAL" clId="{452A390B-F963-435C-ADB4-2E4B14AE03A9}" dt="2022-10-25T01:42:59.308" v="15" actId="2696"/>
        <pc:sldMkLst>
          <pc:docMk/>
          <pc:sldMk cId="0" sldId="303"/>
        </pc:sldMkLst>
      </pc:sldChg>
      <pc:sldChg chg="del">
        <pc:chgData name="Mariana Perez Quiros (24096)" userId="8fd91f6d-f338-4840-8e5e-bcb6c8a25517" providerId="ADAL" clId="{452A390B-F963-435C-ADB4-2E4B14AE03A9}" dt="2022-10-25T01:43:00.258" v="16" actId="2696"/>
        <pc:sldMkLst>
          <pc:docMk/>
          <pc:sldMk cId="0" sldId="304"/>
        </pc:sldMkLst>
      </pc:sldChg>
      <pc:sldMasterChg chg="delSldLayout">
        <pc:chgData name="Mariana Perez Quiros (24096)" userId="8fd91f6d-f338-4840-8e5e-bcb6c8a25517" providerId="ADAL" clId="{452A390B-F963-435C-ADB4-2E4B14AE03A9}" dt="2022-10-25T03:11:50.578" v="587" actId="2696"/>
        <pc:sldMasterMkLst>
          <pc:docMk/>
          <pc:sldMasterMk cId="0" sldId="2147483683"/>
        </pc:sldMasterMkLst>
        <pc:sldLayoutChg chg="del">
          <pc:chgData name="Mariana Perez Quiros (24096)" userId="8fd91f6d-f338-4840-8e5e-bcb6c8a25517" providerId="ADAL" clId="{452A390B-F963-435C-ADB4-2E4B14AE03A9}" dt="2022-10-25T03:11:44.088" v="578" actId="2696"/>
          <pc:sldLayoutMkLst>
            <pc:docMk/>
            <pc:sldMasterMk cId="0" sldId="2147483683"/>
            <pc:sldLayoutMk cId="0" sldId="2147483652"/>
          </pc:sldLayoutMkLst>
        </pc:sldLayoutChg>
        <pc:sldLayoutChg chg="del">
          <pc:chgData name="Mariana Perez Quiros (24096)" userId="8fd91f6d-f338-4840-8e5e-bcb6c8a25517" providerId="ADAL" clId="{452A390B-F963-435C-ADB4-2E4B14AE03A9}" dt="2022-10-25T03:11:32.398" v="566" actId="2696"/>
          <pc:sldLayoutMkLst>
            <pc:docMk/>
            <pc:sldMasterMk cId="0" sldId="2147483683"/>
            <pc:sldLayoutMk cId="0" sldId="2147483654"/>
          </pc:sldLayoutMkLst>
        </pc:sldLayoutChg>
        <pc:sldLayoutChg chg="del">
          <pc:chgData name="Mariana Perez Quiros (24096)" userId="8fd91f6d-f338-4840-8e5e-bcb6c8a25517" providerId="ADAL" clId="{452A390B-F963-435C-ADB4-2E4B14AE03A9}" dt="2022-10-25T03:11:45.814" v="580" actId="2696"/>
          <pc:sldLayoutMkLst>
            <pc:docMk/>
            <pc:sldMasterMk cId="0" sldId="2147483683"/>
            <pc:sldLayoutMk cId="0" sldId="2147483655"/>
          </pc:sldLayoutMkLst>
        </pc:sldLayoutChg>
        <pc:sldLayoutChg chg="del">
          <pc:chgData name="Mariana Perez Quiros (24096)" userId="8fd91f6d-f338-4840-8e5e-bcb6c8a25517" providerId="ADAL" clId="{452A390B-F963-435C-ADB4-2E4B14AE03A9}" dt="2022-10-25T03:11:34.002" v="568" actId="2696"/>
          <pc:sldLayoutMkLst>
            <pc:docMk/>
            <pc:sldMasterMk cId="0" sldId="2147483683"/>
            <pc:sldLayoutMk cId="0" sldId="2147483656"/>
          </pc:sldLayoutMkLst>
        </pc:sldLayoutChg>
        <pc:sldLayoutChg chg="del">
          <pc:chgData name="Mariana Perez Quiros (24096)" userId="8fd91f6d-f338-4840-8e5e-bcb6c8a25517" providerId="ADAL" clId="{452A390B-F963-435C-ADB4-2E4B14AE03A9}" dt="2022-10-25T03:11:38.757" v="574" actId="2696"/>
          <pc:sldLayoutMkLst>
            <pc:docMk/>
            <pc:sldMasterMk cId="0" sldId="2147483683"/>
            <pc:sldLayoutMk cId="0" sldId="2147483657"/>
          </pc:sldLayoutMkLst>
        </pc:sldLayoutChg>
        <pc:sldLayoutChg chg="del">
          <pc:chgData name="Mariana Perez Quiros (24096)" userId="8fd91f6d-f338-4840-8e5e-bcb6c8a25517" providerId="ADAL" clId="{452A390B-F963-435C-ADB4-2E4B14AE03A9}" dt="2022-10-25T02:42:41.677" v="335" actId="2696"/>
          <pc:sldLayoutMkLst>
            <pc:docMk/>
            <pc:sldMasterMk cId="0" sldId="2147483683"/>
            <pc:sldLayoutMk cId="0" sldId="2147483660"/>
          </pc:sldLayoutMkLst>
        </pc:sldLayoutChg>
        <pc:sldLayoutChg chg="del">
          <pc:chgData name="Mariana Perez Quiros (24096)" userId="8fd91f6d-f338-4840-8e5e-bcb6c8a25517" providerId="ADAL" clId="{452A390B-F963-435C-ADB4-2E4B14AE03A9}" dt="2022-10-25T03:11:31.498" v="565" actId="2696"/>
          <pc:sldLayoutMkLst>
            <pc:docMk/>
            <pc:sldMasterMk cId="0" sldId="2147483683"/>
            <pc:sldLayoutMk cId="0" sldId="2147483663"/>
          </pc:sldLayoutMkLst>
        </pc:sldLayoutChg>
        <pc:sldLayoutChg chg="del">
          <pc:chgData name="Mariana Perez Quiros (24096)" userId="8fd91f6d-f338-4840-8e5e-bcb6c8a25517" providerId="ADAL" clId="{452A390B-F963-435C-ADB4-2E4B14AE03A9}" dt="2022-10-25T03:11:34.961" v="570" actId="2696"/>
          <pc:sldLayoutMkLst>
            <pc:docMk/>
            <pc:sldMasterMk cId="0" sldId="2147483683"/>
            <pc:sldLayoutMk cId="0" sldId="2147483666"/>
          </pc:sldLayoutMkLst>
        </pc:sldLayoutChg>
        <pc:sldLayoutChg chg="del">
          <pc:chgData name="Mariana Perez Quiros (24096)" userId="8fd91f6d-f338-4840-8e5e-bcb6c8a25517" providerId="ADAL" clId="{452A390B-F963-435C-ADB4-2E4B14AE03A9}" dt="2022-10-25T03:11:35.702" v="571" actId="2696"/>
          <pc:sldLayoutMkLst>
            <pc:docMk/>
            <pc:sldMasterMk cId="0" sldId="2147483683"/>
            <pc:sldLayoutMk cId="0" sldId="2147483667"/>
          </pc:sldLayoutMkLst>
        </pc:sldLayoutChg>
        <pc:sldLayoutChg chg="del">
          <pc:chgData name="Mariana Perez Quiros (24096)" userId="8fd91f6d-f338-4840-8e5e-bcb6c8a25517" providerId="ADAL" clId="{452A390B-F963-435C-ADB4-2E4B14AE03A9}" dt="2022-10-25T03:11:36.388" v="572" actId="2696"/>
          <pc:sldLayoutMkLst>
            <pc:docMk/>
            <pc:sldMasterMk cId="0" sldId="2147483683"/>
            <pc:sldLayoutMk cId="0" sldId="2147483668"/>
          </pc:sldLayoutMkLst>
        </pc:sldLayoutChg>
        <pc:sldLayoutChg chg="del">
          <pc:chgData name="Mariana Perez Quiros (24096)" userId="8fd91f6d-f338-4840-8e5e-bcb6c8a25517" providerId="ADAL" clId="{452A390B-F963-435C-ADB4-2E4B14AE03A9}" dt="2022-10-25T03:11:37.582" v="573" actId="2696"/>
          <pc:sldLayoutMkLst>
            <pc:docMk/>
            <pc:sldMasterMk cId="0" sldId="2147483683"/>
            <pc:sldLayoutMk cId="0" sldId="2147483669"/>
          </pc:sldLayoutMkLst>
        </pc:sldLayoutChg>
        <pc:sldLayoutChg chg="del">
          <pc:chgData name="Mariana Perez Quiros (24096)" userId="8fd91f6d-f338-4840-8e5e-bcb6c8a25517" providerId="ADAL" clId="{452A390B-F963-435C-ADB4-2E4B14AE03A9}" dt="2022-10-25T03:11:39.298" v="575" actId="2696"/>
          <pc:sldLayoutMkLst>
            <pc:docMk/>
            <pc:sldMasterMk cId="0" sldId="2147483683"/>
            <pc:sldLayoutMk cId="0" sldId="2147483670"/>
          </pc:sldLayoutMkLst>
        </pc:sldLayoutChg>
        <pc:sldLayoutChg chg="del">
          <pc:chgData name="Mariana Perez Quiros (24096)" userId="8fd91f6d-f338-4840-8e5e-bcb6c8a25517" providerId="ADAL" clId="{452A390B-F963-435C-ADB4-2E4B14AE03A9}" dt="2022-10-25T03:11:39.987" v="576" actId="2696"/>
          <pc:sldLayoutMkLst>
            <pc:docMk/>
            <pc:sldMasterMk cId="0" sldId="2147483683"/>
            <pc:sldLayoutMk cId="0" sldId="2147483671"/>
          </pc:sldLayoutMkLst>
        </pc:sldLayoutChg>
        <pc:sldLayoutChg chg="del">
          <pc:chgData name="Mariana Perez Quiros (24096)" userId="8fd91f6d-f338-4840-8e5e-bcb6c8a25517" providerId="ADAL" clId="{452A390B-F963-435C-ADB4-2E4B14AE03A9}" dt="2022-10-25T03:11:40.661" v="577" actId="2696"/>
          <pc:sldLayoutMkLst>
            <pc:docMk/>
            <pc:sldMasterMk cId="0" sldId="2147483683"/>
            <pc:sldLayoutMk cId="0" sldId="2147483672"/>
          </pc:sldLayoutMkLst>
        </pc:sldLayoutChg>
        <pc:sldLayoutChg chg="del">
          <pc:chgData name="Mariana Perez Quiros (24096)" userId="8fd91f6d-f338-4840-8e5e-bcb6c8a25517" providerId="ADAL" clId="{452A390B-F963-435C-ADB4-2E4B14AE03A9}" dt="2022-10-25T03:11:44.983" v="579" actId="2696"/>
          <pc:sldLayoutMkLst>
            <pc:docMk/>
            <pc:sldMasterMk cId="0" sldId="2147483683"/>
            <pc:sldLayoutMk cId="0" sldId="2147483673"/>
          </pc:sldLayoutMkLst>
        </pc:sldLayoutChg>
        <pc:sldLayoutChg chg="del">
          <pc:chgData name="Mariana Perez Quiros (24096)" userId="8fd91f6d-f338-4840-8e5e-bcb6c8a25517" providerId="ADAL" clId="{452A390B-F963-435C-ADB4-2E4B14AE03A9}" dt="2022-10-25T03:11:46.469" v="581" actId="2696"/>
          <pc:sldLayoutMkLst>
            <pc:docMk/>
            <pc:sldMasterMk cId="0" sldId="2147483683"/>
            <pc:sldLayoutMk cId="0" sldId="2147483675"/>
          </pc:sldLayoutMkLst>
        </pc:sldLayoutChg>
        <pc:sldLayoutChg chg="del">
          <pc:chgData name="Mariana Perez Quiros (24096)" userId="8fd91f6d-f338-4840-8e5e-bcb6c8a25517" providerId="ADAL" clId="{452A390B-F963-435C-ADB4-2E4B14AE03A9}" dt="2022-10-25T03:11:47.129" v="582" actId="2696"/>
          <pc:sldLayoutMkLst>
            <pc:docMk/>
            <pc:sldMasterMk cId="0" sldId="2147483683"/>
            <pc:sldLayoutMk cId="0" sldId="2147483676"/>
          </pc:sldLayoutMkLst>
        </pc:sldLayoutChg>
        <pc:sldLayoutChg chg="del">
          <pc:chgData name="Mariana Perez Quiros (24096)" userId="8fd91f6d-f338-4840-8e5e-bcb6c8a25517" providerId="ADAL" clId="{452A390B-F963-435C-ADB4-2E4B14AE03A9}" dt="2022-10-25T03:11:47.777" v="583" actId="2696"/>
          <pc:sldLayoutMkLst>
            <pc:docMk/>
            <pc:sldMasterMk cId="0" sldId="2147483683"/>
            <pc:sldLayoutMk cId="0" sldId="2147483677"/>
          </pc:sldLayoutMkLst>
        </pc:sldLayoutChg>
        <pc:sldLayoutChg chg="del">
          <pc:chgData name="Mariana Perez Quiros (24096)" userId="8fd91f6d-f338-4840-8e5e-bcb6c8a25517" providerId="ADAL" clId="{452A390B-F963-435C-ADB4-2E4B14AE03A9}" dt="2022-10-25T03:11:48.608" v="584" actId="2696"/>
          <pc:sldLayoutMkLst>
            <pc:docMk/>
            <pc:sldMasterMk cId="0" sldId="2147483683"/>
            <pc:sldLayoutMk cId="0" sldId="2147483678"/>
          </pc:sldLayoutMkLst>
        </pc:sldLayoutChg>
        <pc:sldLayoutChg chg="del">
          <pc:chgData name="Mariana Perez Quiros (24096)" userId="8fd91f6d-f338-4840-8e5e-bcb6c8a25517" providerId="ADAL" clId="{452A390B-F963-435C-ADB4-2E4B14AE03A9}" dt="2022-10-25T03:11:49.263" v="585" actId="2696"/>
          <pc:sldLayoutMkLst>
            <pc:docMk/>
            <pc:sldMasterMk cId="0" sldId="2147483683"/>
            <pc:sldLayoutMk cId="0" sldId="2147483679"/>
          </pc:sldLayoutMkLst>
        </pc:sldLayoutChg>
        <pc:sldLayoutChg chg="del">
          <pc:chgData name="Mariana Perez Quiros (24096)" userId="8fd91f6d-f338-4840-8e5e-bcb6c8a25517" providerId="ADAL" clId="{452A390B-F963-435C-ADB4-2E4B14AE03A9}" dt="2022-10-25T03:11:50.578" v="587" actId="2696"/>
          <pc:sldLayoutMkLst>
            <pc:docMk/>
            <pc:sldMasterMk cId="0" sldId="2147483683"/>
            <pc:sldLayoutMk cId="0" sldId="2147483680"/>
          </pc:sldLayoutMkLst>
        </pc:sldLayoutChg>
        <pc:sldLayoutChg chg="del">
          <pc:chgData name="Mariana Perez Quiros (24096)" userId="8fd91f6d-f338-4840-8e5e-bcb6c8a25517" providerId="ADAL" clId="{452A390B-F963-435C-ADB4-2E4B14AE03A9}" dt="2022-10-25T03:11:49.864" v="586" actId="2696"/>
          <pc:sldLayoutMkLst>
            <pc:docMk/>
            <pc:sldMasterMk cId="0" sldId="2147483683"/>
            <pc:sldLayoutMk cId="0" sldId="2147483681"/>
          </pc:sldLayoutMkLst>
        </pc:sldLayoutChg>
      </pc:sldMasterChg>
      <pc:sldMasterChg chg="del delSldLayout">
        <pc:chgData name="Mariana Perez Quiros (24096)" userId="8fd91f6d-f338-4840-8e5e-bcb6c8a25517" providerId="ADAL" clId="{452A390B-F963-435C-ADB4-2E4B14AE03A9}" dt="2022-10-25T01:43:00.258" v="16" actId="2696"/>
        <pc:sldMasterMkLst>
          <pc:docMk/>
          <pc:sldMasterMk cId="0" sldId="2147483684"/>
        </pc:sldMasterMkLst>
        <pc:sldLayoutChg chg="del">
          <pc:chgData name="Mariana Perez Quiros (24096)" userId="8fd91f6d-f338-4840-8e5e-bcb6c8a25517" providerId="ADAL" clId="{452A390B-F963-435C-ADB4-2E4B14AE03A9}" dt="2022-10-25T01:43:00.258" v="16" actId="2696"/>
          <pc:sldLayoutMkLst>
            <pc:docMk/>
            <pc:sldMasterMk cId="0" sldId="2147483684"/>
            <pc:sldLayoutMk cId="0" sldId="2147483682"/>
          </pc:sldLayoutMkLst>
        </pc:sldLayoutChg>
      </pc:sldMasterChg>
    </pc:docChg>
  </pc:docChgLst>
  <pc:docChgLst>
    <pc:chgData name="Nacely Lissette Aguilar Guerrero (24243)" userId="8dbee340-da03-47ec-8ed9-f0be2d3ee139" providerId="ADAL" clId="{37561736-3137-472E-A849-6CE4D741464F}"/>
    <pc:docChg chg="custSel modSld">
      <pc:chgData name="Nacely Lissette Aguilar Guerrero (24243)" userId="8dbee340-da03-47ec-8ed9-f0be2d3ee139" providerId="ADAL" clId="{37561736-3137-472E-A849-6CE4D741464F}" dt="2022-11-08T00:31:36.920" v="46" actId="14100"/>
      <pc:docMkLst>
        <pc:docMk/>
      </pc:docMkLst>
      <pc:sldChg chg="addSp delSp modSp mod">
        <pc:chgData name="Nacely Lissette Aguilar Guerrero (24243)" userId="8dbee340-da03-47ec-8ed9-f0be2d3ee139" providerId="ADAL" clId="{37561736-3137-472E-A849-6CE4D741464F}" dt="2022-11-07T23:41:31.055" v="42" actId="14100"/>
        <pc:sldMkLst>
          <pc:docMk/>
          <pc:sldMk cId="0" sldId="259"/>
        </pc:sldMkLst>
        <pc:spChg chg="add del">
          <ac:chgData name="Nacely Lissette Aguilar Guerrero (24243)" userId="8dbee340-da03-47ec-8ed9-f0be2d3ee139" providerId="ADAL" clId="{37561736-3137-472E-A849-6CE4D741464F}" dt="2022-11-07T23:41:21.639" v="39"/>
          <ac:spMkLst>
            <pc:docMk/>
            <pc:sldMk cId="0" sldId="259"/>
            <ac:spMk id="2" creationId="{C5E32853-68FE-9524-69C8-CB59FB326982}"/>
          </ac:spMkLst>
        </pc:spChg>
        <pc:picChg chg="add mod">
          <ac:chgData name="Nacely Lissette Aguilar Guerrero (24243)" userId="8dbee340-da03-47ec-8ed9-f0be2d3ee139" providerId="ADAL" clId="{37561736-3137-472E-A849-6CE4D741464F}" dt="2022-11-07T23:41:31.055" v="42" actId="14100"/>
          <ac:picMkLst>
            <pc:docMk/>
            <pc:sldMk cId="0" sldId="259"/>
            <ac:picMk id="3" creationId="{5F691D73-16C5-C29C-8D17-055DF4178F50}"/>
          </ac:picMkLst>
        </pc:picChg>
      </pc:sldChg>
      <pc:sldChg chg="addSp delSp modSp mod">
        <pc:chgData name="Nacely Lissette Aguilar Guerrero (24243)" userId="8dbee340-da03-47ec-8ed9-f0be2d3ee139" providerId="ADAL" clId="{37561736-3137-472E-A849-6CE4D741464F}" dt="2022-11-08T00:31:36.920" v="46" actId="14100"/>
        <pc:sldMkLst>
          <pc:docMk/>
          <pc:sldMk cId="0" sldId="281"/>
        </pc:sldMkLst>
        <pc:picChg chg="del">
          <ac:chgData name="Nacely Lissette Aguilar Guerrero (24243)" userId="8dbee340-da03-47ec-8ed9-f0be2d3ee139" providerId="ADAL" clId="{37561736-3137-472E-A849-6CE4D741464F}" dt="2022-11-07T23:31:47.480" v="0" actId="478"/>
          <ac:picMkLst>
            <pc:docMk/>
            <pc:sldMk cId="0" sldId="281"/>
            <ac:picMk id="3" creationId="{5C0F04D4-E7F3-A8CF-C972-4B31BC17638A}"/>
          </ac:picMkLst>
        </pc:picChg>
        <pc:picChg chg="del">
          <ac:chgData name="Nacely Lissette Aguilar Guerrero (24243)" userId="8dbee340-da03-47ec-8ed9-f0be2d3ee139" providerId="ADAL" clId="{37561736-3137-472E-A849-6CE4D741464F}" dt="2022-11-07T23:32:15.253" v="6" actId="478"/>
          <ac:picMkLst>
            <pc:docMk/>
            <pc:sldMk cId="0" sldId="281"/>
            <ac:picMk id="5" creationId="{AFEB503A-8E7D-5D58-D036-6D0256CCD37B}"/>
          </ac:picMkLst>
        </pc:picChg>
        <pc:picChg chg="del">
          <ac:chgData name="Nacely Lissette Aguilar Guerrero (24243)" userId="8dbee340-da03-47ec-8ed9-f0be2d3ee139" providerId="ADAL" clId="{37561736-3137-472E-A849-6CE4D741464F}" dt="2022-11-07T23:33:00.140" v="12" actId="478"/>
          <ac:picMkLst>
            <pc:docMk/>
            <pc:sldMk cId="0" sldId="281"/>
            <ac:picMk id="8" creationId="{FA23E853-A94E-6162-72FD-30700FA4F26D}"/>
          </ac:picMkLst>
        </pc:picChg>
        <pc:picChg chg="add mod">
          <ac:chgData name="Nacely Lissette Aguilar Guerrero (24243)" userId="8dbee340-da03-47ec-8ed9-f0be2d3ee139" providerId="ADAL" clId="{37561736-3137-472E-A849-6CE4D741464F}" dt="2022-11-08T00:31:36.920" v="46" actId="14100"/>
          <ac:picMkLst>
            <pc:docMk/>
            <pc:sldMk cId="0" sldId="281"/>
            <ac:picMk id="1026" creationId="{B6940EEC-38CC-08A1-FB6B-314ABD0C171E}"/>
          </ac:picMkLst>
        </pc:picChg>
        <pc:picChg chg="add mod">
          <ac:chgData name="Nacely Lissette Aguilar Guerrero (24243)" userId="8dbee340-da03-47ec-8ed9-f0be2d3ee139" providerId="ADAL" clId="{37561736-3137-472E-A849-6CE4D741464F}" dt="2022-11-08T00:31:29.701" v="45" actId="1076"/>
          <ac:picMkLst>
            <pc:docMk/>
            <pc:sldMk cId="0" sldId="281"/>
            <ac:picMk id="1028" creationId="{80949012-ED96-6F9B-6F4E-7AEFB064D9F9}"/>
          </ac:picMkLst>
        </pc:picChg>
        <pc:picChg chg="add mod">
          <ac:chgData name="Nacely Lissette Aguilar Guerrero (24243)" userId="8dbee340-da03-47ec-8ed9-f0be2d3ee139" providerId="ADAL" clId="{37561736-3137-472E-A849-6CE4D741464F}" dt="2022-11-07T23:35:02.195" v="35" actId="1076"/>
          <ac:picMkLst>
            <pc:docMk/>
            <pc:sldMk cId="0" sldId="281"/>
            <ac:picMk id="1030" creationId="{A8BFFABF-FEC0-9425-F43A-5135B76CD9C9}"/>
          </ac:picMkLst>
        </pc:picChg>
        <pc:picChg chg="add mod">
          <ac:chgData name="Nacely Lissette Aguilar Guerrero (24243)" userId="8dbee340-da03-47ec-8ed9-f0be2d3ee139" providerId="ADAL" clId="{37561736-3137-472E-A849-6CE4D741464F}" dt="2022-11-07T23:34:22.761" v="27" actId="14100"/>
          <ac:picMkLst>
            <pc:docMk/>
            <pc:sldMk cId="0" sldId="281"/>
            <ac:picMk id="1032" creationId="{2B4EE56E-1714-4D79-0436-1BDB9C54C04D}"/>
          </ac:picMkLst>
        </pc:picChg>
        <pc:picChg chg="add mod">
          <ac:chgData name="Nacely Lissette Aguilar Guerrero (24243)" userId="8dbee340-da03-47ec-8ed9-f0be2d3ee139" providerId="ADAL" clId="{37561736-3137-472E-A849-6CE4D741464F}" dt="2022-11-07T23:35:00.305" v="34" actId="1076"/>
          <ac:picMkLst>
            <pc:docMk/>
            <pc:sldMk cId="0" sldId="281"/>
            <ac:picMk id="1034" creationId="{BF44CC76-DEE8-5576-84B6-913775A71EBC}"/>
          </ac:picMkLst>
        </pc:picChg>
      </pc:sldChg>
    </pc:docChg>
  </pc:docChgLst>
  <pc:docChgLst>
    <pc:chgData name="Nacely Lissette Aguilar Guerrero (24243)" userId="8dbee340-da03-47ec-8ed9-f0be2d3ee139" providerId="ADAL" clId="{3DC02819-DAA1-4C43-8EAE-CEF6F6D54A73}"/>
    <pc:docChg chg="custSel modSld">
      <pc:chgData name="Nacely Lissette Aguilar Guerrero (24243)" userId="8dbee340-da03-47ec-8ed9-f0be2d3ee139" providerId="ADAL" clId="{3DC02819-DAA1-4C43-8EAE-CEF6F6D54A73}" dt="2022-11-06T19:54:47.099" v="130" actId="1076"/>
      <pc:docMkLst>
        <pc:docMk/>
      </pc:docMkLst>
      <pc:sldChg chg="addSp delSp modSp mod">
        <pc:chgData name="Nacely Lissette Aguilar Guerrero (24243)" userId="8dbee340-da03-47ec-8ed9-f0be2d3ee139" providerId="ADAL" clId="{3DC02819-DAA1-4C43-8EAE-CEF6F6D54A73}" dt="2022-11-06T19:54:47.099" v="130" actId="1076"/>
        <pc:sldMkLst>
          <pc:docMk/>
          <pc:sldMk cId="0" sldId="262"/>
        </pc:sldMkLst>
        <pc:spChg chg="mod">
          <ac:chgData name="Nacely Lissette Aguilar Guerrero (24243)" userId="8dbee340-da03-47ec-8ed9-f0be2d3ee139" providerId="ADAL" clId="{3DC02819-DAA1-4C43-8EAE-CEF6F6D54A73}" dt="2022-11-06T19:54:32.088" v="126" actId="255"/>
          <ac:spMkLst>
            <pc:docMk/>
            <pc:sldMk cId="0" sldId="262"/>
            <ac:spMk id="215" creationId="{00000000-0000-0000-0000-000000000000}"/>
          </ac:spMkLst>
        </pc:spChg>
        <pc:picChg chg="add del mod modCrop">
          <ac:chgData name="Nacely Lissette Aguilar Guerrero (24243)" userId="8dbee340-da03-47ec-8ed9-f0be2d3ee139" providerId="ADAL" clId="{3DC02819-DAA1-4C43-8EAE-CEF6F6D54A73}" dt="2022-10-29T06:36:13.761" v="47" actId="478"/>
          <ac:picMkLst>
            <pc:docMk/>
            <pc:sldMk cId="0" sldId="262"/>
            <ac:picMk id="3" creationId="{49E96C12-3D96-0D33-A6F5-85DE52B52EFE}"/>
          </ac:picMkLst>
        </pc:picChg>
        <pc:picChg chg="add mod modCrop">
          <ac:chgData name="Nacely Lissette Aguilar Guerrero (24243)" userId="8dbee340-da03-47ec-8ed9-f0be2d3ee139" providerId="ADAL" clId="{3DC02819-DAA1-4C43-8EAE-CEF6F6D54A73}" dt="2022-11-06T19:54:47.099" v="130" actId="1076"/>
          <ac:picMkLst>
            <pc:docMk/>
            <pc:sldMk cId="0" sldId="262"/>
            <ac:picMk id="5" creationId="{9C6B0F24-8EFD-0DCB-DB02-E7DEEBAF4BCE}"/>
          </ac:picMkLst>
        </pc:picChg>
        <pc:picChg chg="del">
          <ac:chgData name="Nacely Lissette Aguilar Guerrero (24243)" userId="8dbee340-da03-47ec-8ed9-f0be2d3ee139" providerId="ADAL" clId="{3DC02819-DAA1-4C43-8EAE-CEF6F6D54A73}" dt="2022-10-29T06:29:56.278" v="0" actId="478"/>
          <ac:picMkLst>
            <pc:docMk/>
            <pc:sldMk cId="0" sldId="262"/>
            <ac:picMk id="6" creationId="{2DCFCA42-A689-31FF-8558-5D134D0BDCCF}"/>
          </ac:picMkLst>
        </pc:picChg>
      </pc:sldChg>
      <pc:sldChg chg="addSp delSp modSp mod">
        <pc:chgData name="Nacely Lissette Aguilar Guerrero (24243)" userId="8dbee340-da03-47ec-8ed9-f0be2d3ee139" providerId="ADAL" clId="{3DC02819-DAA1-4C43-8EAE-CEF6F6D54A73}" dt="2022-11-06T03:53:57.139" v="115" actId="14100"/>
        <pc:sldMkLst>
          <pc:docMk/>
          <pc:sldMk cId="0" sldId="281"/>
        </pc:sldMkLst>
        <pc:picChg chg="add mod">
          <ac:chgData name="Nacely Lissette Aguilar Guerrero (24243)" userId="8dbee340-da03-47ec-8ed9-f0be2d3ee139" providerId="ADAL" clId="{3DC02819-DAA1-4C43-8EAE-CEF6F6D54A73}" dt="2022-11-06T03:52:42.337" v="99" actId="1076"/>
          <ac:picMkLst>
            <pc:docMk/>
            <pc:sldMk cId="0" sldId="281"/>
            <ac:picMk id="3" creationId="{5C0F04D4-E7F3-A8CF-C972-4B31BC17638A}"/>
          </ac:picMkLst>
        </pc:picChg>
        <pc:picChg chg="add del mod modCrop">
          <ac:chgData name="Nacely Lissette Aguilar Guerrero (24243)" userId="8dbee340-da03-47ec-8ed9-f0be2d3ee139" providerId="ADAL" clId="{3DC02819-DAA1-4C43-8EAE-CEF6F6D54A73}" dt="2022-10-29T06:34:28.027" v="28" actId="478"/>
          <ac:picMkLst>
            <pc:docMk/>
            <pc:sldMk cId="0" sldId="281"/>
            <ac:picMk id="3" creationId="{825FE47B-BEAD-206C-1606-656A94F88B1F}"/>
          </ac:picMkLst>
        </pc:picChg>
        <pc:picChg chg="add del mod modCrop">
          <ac:chgData name="Nacely Lissette Aguilar Guerrero (24243)" userId="8dbee340-da03-47ec-8ed9-f0be2d3ee139" providerId="ADAL" clId="{3DC02819-DAA1-4C43-8EAE-CEF6F6D54A73}" dt="2022-11-04T22:24:28.682" v="69" actId="478"/>
          <ac:picMkLst>
            <pc:docMk/>
            <pc:sldMk cId="0" sldId="281"/>
            <ac:picMk id="3" creationId="{ABFCC0D7-5E7B-FF9C-E510-FA3C91CB514D}"/>
          </ac:picMkLst>
        </pc:picChg>
        <pc:picChg chg="add del mod">
          <ac:chgData name="Nacely Lissette Aguilar Guerrero (24243)" userId="8dbee340-da03-47ec-8ed9-f0be2d3ee139" providerId="ADAL" clId="{3DC02819-DAA1-4C43-8EAE-CEF6F6D54A73}" dt="2022-11-04T22:23:19.780" v="59" actId="478"/>
          <ac:picMkLst>
            <pc:docMk/>
            <pc:sldMk cId="0" sldId="281"/>
            <ac:picMk id="5" creationId="{6D5133F8-7D51-FDCD-925F-C1E34B1C1154}"/>
          </ac:picMkLst>
        </pc:picChg>
        <pc:picChg chg="add mod">
          <ac:chgData name="Nacely Lissette Aguilar Guerrero (24243)" userId="8dbee340-da03-47ec-8ed9-f0be2d3ee139" providerId="ADAL" clId="{3DC02819-DAA1-4C43-8EAE-CEF6F6D54A73}" dt="2022-11-06T03:53:26.655" v="107" actId="14100"/>
          <ac:picMkLst>
            <pc:docMk/>
            <pc:sldMk cId="0" sldId="281"/>
            <ac:picMk id="5" creationId="{AFEB503A-8E7D-5D58-D036-6D0256CCD37B}"/>
          </ac:picMkLst>
        </pc:picChg>
        <pc:picChg chg="add del mod">
          <ac:chgData name="Nacely Lissette Aguilar Guerrero (24243)" userId="8dbee340-da03-47ec-8ed9-f0be2d3ee139" providerId="ADAL" clId="{3DC02819-DAA1-4C43-8EAE-CEF6F6D54A73}" dt="2022-11-06T03:52:02.514" v="90" actId="478"/>
          <ac:picMkLst>
            <pc:docMk/>
            <pc:sldMk cId="0" sldId="281"/>
            <ac:picMk id="6" creationId="{4FB9419B-E71A-AB14-49D4-B1B7241F6AD0}"/>
          </ac:picMkLst>
        </pc:picChg>
        <pc:picChg chg="add del mod">
          <ac:chgData name="Nacely Lissette Aguilar Guerrero (24243)" userId="8dbee340-da03-47ec-8ed9-f0be2d3ee139" providerId="ADAL" clId="{3DC02819-DAA1-4C43-8EAE-CEF6F6D54A73}" dt="2022-11-04T22:25:10.605" v="74" actId="478"/>
          <ac:picMkLst>
            <pc:docMk/>
            <pc:sldMk cId="0" sldId="281"/>
            <ac:picMk id="7" creationId="{E84216D5-BB7D-1520-39B3-F40C216C19FC}"/>
          </ac:picMkLst>
        </pc:picChg>
        <pc:picChg chg="add mod">
          <ac:chgData name="Nacely Lissette Aguilar Guerrero (24243)" userId="8dbee340-da03-47ec-8ed9-f0be2d3ee139" providerId="ADAL" clId="{3DC02819-DAA1-4C43-8EAE-CEF6F6D54A73}" dt="2022-11-06T03:53:57.139" v="115" actId="14100"/>
          <ac:picMkLst>
            <pc:docMk/>
            <pc:sldMk cId="0" sldId="281"/>
            <ac:picMk id="8" creationId="{FA23E853-A94E-6162-72FD-30700FA4F26D}"/>
          </ac:picMkLst>
        </pc:picChg>
        <pc:picChg chg="add del mod">
          <ac:chgData name="Nacely Lissette Aguilar Guerrero (24243)" userId="8dbee340-da03-47ec-8ed9-f0be2d3ee139" providerId="ADAL" clId="{3DC02819-DAA1-4C43-8EAE-CEF6F6D54A73}" dt="2022-11-04T22:25:52.568" v="82" actId="478"/>
          <ac:picMkLst>
            <pc:docMk/>
            <pc:sldMk cId="0" sldId="281"/>
            <ac:picMk id="9" creationId="{5FC57E78-8E29-E682-CB0E-8CAFFA895566}"/>
          </ac:picMkLst>
        </pc:picChg>
        <pc:picChg chg="add del mod">
          <ac:chgData name="Nacely Lissette Aguilar Guerrero (24243)" userId="8dbee340-da03-47ec-8ed9-f0be2d3ee139" providerId="ADAL" clId="{3DC02819-DAA1-4C43-8EAE-CEF6F6D54A73}" dt="2022-11-06T03:52:44.663" v="101" actId="478"/>
          <ac:picMkLst>
            <pc:docMk/>
            <pc:sldMk cId="0" sldId="281"/>
            <ac:picMk id="10" creationId="{AB09A073-3648-0F1B-C085-FA716A1D3E41}"/>
          </ac:picMkLst>
        </pc:picChg>
        <pc:picChg chg="add del mod">
          <ac:chgData name="Nacely Lissette Aguilar Guerrero (24243)" userId="8dbee340-da03-47ec-8ed9-f0be2d3ee139" providerId="ADAL" clId="{3DC02819-DAA1-4C43-8EAE-CEF6F6D54A73}" dt="2022-11-06T03:53:29.128" v="108" actId="478"/>
          <ac:picMkLst>
            <pc:docMk/>
            <pc:sldMk cId="0" sldId="281"/>
            <ac:picMk id="12" creationId="{D008F04A-5E59-770D-A7C9-20125429C85E}"/>
          </ac:picMkLst>
        </pc:picChg>
        <pc:picChg chg="del">
          <ac:chgData name="Nacely Lissette Aguilar Guerrero (24243)" userId="8dbee340-da03-47ec-8ed9-f0be2d3ee139" providerId="ADAL" clId="{3DC02819-DAA1-4C43-8EAE-CEF6F6D54A73}" dt="2022-10-29T06:32:24.153" v="12" actId="478"/>
          <ac:picMkLst>
            <pc:docMk/>
            <pc:sldMk cId="0" sldId="281"/>
            <ac:picMk id="18" creationId="{470C72C7-553D-7F17-5F85-5FB6D728AA69}"/>
          </ac:picMkLst>
        </pc:picChg>
        <pc:picChg chg="del">
          <ac:chgData name="Nacely Lissette Aguilar Guerrero (24243)" userId="8dbee340-da03-47ec-8ed9-f0be2d3ee139" providerId="ADAL" clId="{3DC02819-DAA1-4C43-8EAE-CEF6F6D54A73}" dt="2022-10-29T06:32:26.444" v="13" actId="478"/>
          <ac:picMkLst>
            <pc:docMk/>
            <pc:sldMk cId="0" sldId="281"/>
            <ac:picMk id="19" creationId="{5BAD7F69-3690-DEBD-F649-EC375195C826}"/>
          </ac:picMkLst>
        </pc:picChg>
        <pc:picChg chg="del">
          <ac:chgData name="Nacely Lissette Aguilar Guerrero (24243)" userId="8dbee340-da03-47ec-8ed9-f0be2d3ee139" providerId="ADAL" clId="{3DC02819-DAA1-4C43-8EAE-CEF6F6D54A73}" dt="2022-10-29T06:32:29.156" v="14" actId="478"/>
          <ac:picMkLst>
            <pc:docMk/>
            <pc:sldMk cId="0" sldId="281"/>
            <ac:picMk id="23" creationId="{C425CA6F-0209-CD7C-4FA5-60D488D3B749}"/>
          </ac:picMkLst>
        </pc:picChg>
      </pc:sldChg>
    </pc:docChg>
  </pc:docChgLst>
</pc:chgInfo>
</file>

<file path=ppt/media/image1.png>
</file>

<file path=ppt/media/image10.gif>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7f9262ee2f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7f9262ee2f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7f9262ee2f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7f9262ee2f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3"/>
        <p:cNvGrpSpPr/>
        <p:nvPr/>
      </p:nvGrpSpPr>
      <p:grpSpPr>
        <a:xfrm>
          <a:off x="0" y="0"/>
          <a:ext cx="0" cy="0"/>
          <a:chOff x="0" y="0"/>
          <a:chExt cx="0" cy="0"/>
        </a:xfrm>
      </p:grpSpPr>
      <p:sp>
        <p:nvSpPr>
          <p:cNvPr id="2094" name="Google Shape;2094;g7f9262ee2f_0_26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5" name="Google Shape;2095;g7f9262ee2f_0_26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7f9262ee2f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7f9262ee2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8" name="Google Shape;68;p18"/>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9" name="Google Shape;69;p18"/>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0" name="Google Shape;70;p18"/>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71" name="Google Shape;71;p18"/>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3" name="Google Shape;73;p18"/>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text">
  <p:cSld name="TITLE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9"/>
          <p:cNvSpPr txBox="1">
            <a:spLocks noGrp="1"/>
          </p:cNvSpPr>
          <p:nvPr>
            <p:ph type="ctrTitle"/>
          </p:nvPr>
        </p:nvSpPr>
        <p:spPr>
          <a:xfrm>
            <a:off x="1273500" y="1369000"/>
            <a:ext cx="6597000" cy="2109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500"/>
              <a:buNone/>
              <a:defRPr sz="45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76" name="Google Shape;76;p19"/>
          <p:cNvSpPr txBox="1">
            <a:spLocks noGrp="1"/>
          </p:cNvSpPr>
          <p:nvPr>
            <p:ph type="subTitle" idx="1"/>
          </p:nvPr>
        </p:nvSpPr>
        <p:spPr>
          <a:xfrm>
            <a:off x="2481900" y="2519525"/>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Four Columns 1">
  <p:cSld name="TITLE_1_1_2_1">
    <p:bg>
      <p:bgPr>
        <a:blipFill>
          <a:blip r:embed="rId2">
            <a:alphaModFix/>
          </a:blip>
          <a:stretch>
            <a:fillRect/>
          </a:stretch>
        </a:blipFill>
        <a:effectLst/>
      </p:bgPr>
    </p:bg>
    <p:spTree>
      <p:nvGrpSpPr>
        <p:cNvPr id="1" name="Shape 122"/>
        <p:cNvGrpSpPr/>
        <p:nvPr/>
      </p:nvGrpSpPr>
      <p:grpSpPr>
        <a:xfrm>
          <a:off x="0" y="0"/>
          <a:ext cx="0" cy="0"/>
          <a:chOff x="0" y="0"/>
          <a:chExt cx="0" cy="0"/>
        </a:xfrm>
      </p:grpSpPr>
      <p:sp>
        <p:nvSpPr>
          <p:cNvPr id="123" name="Google Shape;123;p28"/>
          <p:cNvSpPr txBox="1">
            <a:spLocks noGrp="1"/>
          </p:cNvSpPr>
          <p:nvPr>
            <p:ph type="title"/>
          </p:nvPr>
        </p:nvSpPr>
        <p:spPr>
          <a:xfrm>
            <a:off x="938500" y="445025"/>
            <a:ext cx="50436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24" name="Google Shape;124;p28"/>
          <p:cNvSpPr txBox="1">
            <a:spLocks noGrp="1"/>
          </p:cNvSpPr>
          <p:nvPr>
            <p:ph type="title" idx="2"/>
          </p:nvPr>
        </p:nvSpPr>
        <p:spPr>
          <a:xfrm>
            <a:off x="1338238" y="2359825"/>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5" name="Google Shape;125;p28"/>
          <p:cNvSpPr txBox="1">
            <a:spLocks noGrp="1"/>
          </p:cNvSpPr>
          <p:nvPr>
            <p:ph type="subTitle" idx="1"/>
          </p:nvPr>
        </p:nvSpPr>
        <p:spPr>
          <a:xfrm>
            <a:off x="1338238" y="1713051"/>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6" name="Google Shape;126;p28"/>
          <p:cNvSpPr txBox="1">
            <a:spLocks noGrp="1"/>
          </p:cNvSpPr>
          <p:nvPr>
            <p:ph type="title" idx="3"/>
          </p:nvPr>
        </p:nvSpPr>
        <p:spPr>
          <a:xfrm>
            <a:off x="1338238" y="3988950"/>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7" name="Google Shape;127;p28"/>
          <p:cNvSpPr txBox="1">
            <a:spLocks noGrp="1"/>
          </p:cNvSpPr>
          <p:nvPr>
            <p:ph type="subTitle" idx="4"/>
          </p:nvPr>
        </p:nvSpPr>
        <p:spPr>
          <a:xfrm>
            <a:off x="1338238" y="3342176"/>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8" name="Google Shape;128;p28"/>
          <p:cNvSpPr txBox="1">
            <a:spLocks noGrp="1"/>
          </p:cNvSpPr>
          <p:nvPr>
            <p:ph type="title" idx="5"/>
          </p:nvPr>
        </p:nvSpPr>
        <p:spPr>
          <a:xfrm>
            <a:off x="5078163" y="2359825"/>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29" name="Google Shape;129;p28"/>
          <p:cNvSpPr txBox="1">
            <a:spLocks noGrp="1"/>
          </p:cNvSpPr>
          <p:nvPr>
            <p:ph type="subTitle" idx="6"/>
          </p:nvPr>
        </p:nvSpPr>
        <p:spPr>
          <a:xfrm>
            <a:off x="5078163" y="1713051"/>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30" name="Google Shape;130;p28"/>
          <p:cNvSpPr txBox="1">
            <a:spLocks noGrp="1"/>
          </p:cNvSpPr>
          <p:nvPr>
            <p:ph type="title" idx="7"/>
          </p:nvPr>
        </p:nvSpPr>
        <p:spPr>
          <a:xfrm>
            <a:off x="5078163" y="3988950"/>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31" name="Google Shape;131;p28"/>
          <p:cNvSpPr txBox="1">
            <a:spLocks noGrp="1"/>
          </p:cNvSpPr>
          <p:nvPr>
            <p:ph type="subTitle" idx="8"/>
          </p:nvPr>
        </p:nvSpPr>
        <p:spPr>
          <a:xfrm>
            <a:off x="5078163" y="3342176"/>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5337175" y="1297125"/>
            <a:ext cx="2837400" cy="1252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 name="Google Shape;26;p7"/>
          <p:cNvSpPr txBox="1">
            <a:spLocks noGrp="1"/>
          </p:cNvSpPr>
          <p:nvPr>
            <p:ph type="body" idx="1"/>
          </p:nvPr>
        </p:nvSpPr>
        <p:spPr>
          <a:xfrm>
            <a:off x="5337175" y="2593875"/>
            <a:ext cx="2837400" cy="1252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lt1"/>
              </a:buClr>
              <a:buSzPts val="1600"/>
              <a:buChar char="●"/>
              <a:defRPr sz="1600">
                <a:solidFill>
                  <a:schemeClr val="lt1"/>
                </a:solidFill>
              </a:defRPr>
            </a:lvl1pPr>
            <a:lvl2pPr marL="914400" lvl="1" indent="-330200" rtl="0">
              <a:spcBef>
                <a:spcPts val="1600"/>
              </a:spcBef>
              <a:spcAft>
                <a:spcPts val="0"/>
              </a:spcAft>
              <a:buClr>
                <a:schemeClr val="lt1"/>
              </a:buClr>
              <a:buSzPts val="1600"/>
              <a:buChar char="○"/>
              <a:defRPr sz="1600">
                <a:solidFill>
                  <a:schemeClr val="lt1"/>
                </a:solidFill>
              </a:defRPr>
            </a:lvl2pPr>
            <a:lvl3pPr marL="1371600" lvl="2" indent="-330200" rtl="0">
              <a:spcBef>
                <a:spcPts val="1600"/>
              </a:spcBef>
              <a:spcAft>
                <a:spcPts val="0"/>
              </a:spcAft>
              <a:buClr>
                <a:schemeClr val="lt1"/>
              </a:buClr>
              <a:buSzPts val="1600"/>
              <a:buChar char="■"/>
              <a:defRPr sz="1600">
                <a:solidFill>
                  <a:schemeClr val="lt1"/>
                </a:solidFill>
              </a:defRPr>
            </a:lvl3pPr>
            <a:lvl4pPr marL="1828800" lvl="3" indent="-330200" rtl="0">
              <a:spcBef>
                <a:spcPts val="1600"/>
              </a:spcBef>
              <a:spcAft>
                <a:spcPts val="0"/>
              </a:spcAft>
              <a:buClr>
                <a:schemeClr val="lt1"/>
              </a:buClr>
              <a:buSzPts val="1600"/>
              <a:buChar char="●"/>
              <a:defRPr sz="1600">
                <a:solidFill>
                  <a:schemeClr val="lt1"/>
                </a:solidFill>
              </a:defRPr>
            </a:lvl4pPr>
            <a:lvl5pPr marL="2286000" lvl="4" indent="-330200" rtl="0">
              <a:spcBef>
                <a:spcPts val="1600"/>
              </a:spcBef>
              <a:spcAft>
                <a:spcPts val="0"/>
              </a:spcAft>
              <a:buClr>
                <a:schemeClr val="lt1"/>
              </a:buClr>
              <a:buSzPts val="1600"/>
              <a:buChar char="○"/>
              <a:defRPr sz="1600">
                <a:solidFill>
                  <a:schemeClr val="lt1"/>
                </a:solidFill>
              </a:defRPr>
            </a:lvl5pPr>
            <a:lvl6pPr marL="2743200" lvl="5" indent="-330200" rtl="0">
              <a:spcBef>
                <a:spcPts val="1600"/>
              </a:spcBef>
              <a:spcAft>
                <a:spcPts val="0"/>
              </a:spcAft>
              <a:buClr>
                <a:schemeClr val="lt1"/>
              </a:buClr>
              <a:buSzPts val="1600"/>
              <a:buChar char="■"/>
              <a:defRPr sz="1600">
                <a:solidFill>
                  <a:schemeClr val="lt1"/>
                </a:solidFill>
              </a:defRPr>
            </a:lvl6pPr>
            <a:lvl7pPr marL="3200400" lvl="6" indent="-330200" rtl="0">
              <a:spcBef>
                <a:spcPts val="1600"/>
              </a:spcBef>
              <a:spcAft>
                <a:spcPts val="0"/>
              </a:spcAft>
              <a:buClr>
                <a:schemeClr val="lt1"/>
              </a:buClr>
              <a:buSzPts val="1600"/>
              <a:buChar char="●"/>
              <a:defRPr sz="1600">
                <a:solidFill>
                  <a:schemeClr val="lt1"/>
                </a:solidFill>
              </a:defRPr>
            </a:lvl7pPr>
            <a:lvl8pPr marL="3657600" lvl="7" indent="-330200" rtl="0">
              <a:spcBef>
                <a:spcPts val="1600"/>
              </a:spcBef>
              <a:spcAft>
                <a:spcPts val="0"/>
              </a:spcAft>
              <a:buClr>
                <a:schemeClr val="lt1"/>
              </a:buClr>
              <a:buSzPts val="1600"/>
              <a:buChar char="○"/>
              <a:defRPr sz="1600">
                <a:solidFill>
                  <a:schemeClr val="lt1"/>
                </a:solidFill>
              </a:defRPr>
            </a:lvl8pPr>
            <a:lvl9pPr marL="4114800" lvl="8" indent="-330200" rtl="0">
              <a:spcBef>
                <a:spcPts val="1600"/>
              </a:spcBef>
              <a:spcAft>
                <a:spcPts val="1600"/>
              </a:spcAft>
              <a:buClr>
                <a:schemeClr val="lt1"/>
              </a:buClr>
              <a:buSzPts val="1600"/>
              <a:buChar char="■"/>
              <a:defRPr sz="16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8" r:id="rId6"/>
    <p:sldLayoutId id="2147483659" r:id="rId7"/>
    <p:sldLayoutId id="2147483661" r:id="rId8"/>
    <p:sldLayoutId id="2147483662" r:id="rId9"/>
    <p:sldLayoutId id="2147483664" r:id="rId10"/>
    <p:sldLayoutId id="2147483665" r:id="rId11"/>
    <p:sldLayoutId id="214748367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alumnizamorano-my.sharepoint.com/:x:/g/personal/eduarte_zamorano_edu1/Ed_P4ocJMMFHoiHTKS6TwScBj6FVeB4v41FWXIAZIzk1vQ?e=UhEX4r&amp;CID=944F702B-D12A-4B55-A7B6-BB92E2772877&amp;wdLOR=cFE92B156-EBF2-4CFD-BBAC-83E3D6965D35"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1123855" y="2266885"/>
            <a:ext cx="6896290"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s-ES" sz="2400" dirty="0"/>
              <a:t>Análisis estadísticos de datos de la temperatura proveniente de una estación climatológica por medio de un algoritmo en leguaje Python</a:t>
            </a:r>
            <a:endParaRPr sz="2400" dirty="0"/>
          </a:p>
        </p:txBody>
      </p:sp>
      <p:sp>
        <p:nvSpPr>
          <p:cNvPr id="164" name="Google Shape;164;p38"/>
          <p:cNvSpPr txBox="1">
            <a:spLocks noGrp="1"/>
          </p:cNvSpPr>
          <p:nvPr>
            <p:ph type="ctrTitle"/>
          </p:nvPr>
        </p:nvSpPr>
        <p:spPr>
          <a:xfrm>
            <a:off x="2941650" y="2925753"/>
            <a:ext cx="3260700"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US" sz="2200" b="0" dirty="0">
                <a:latin typeface="Montserrat ExtraLight"/>
                <a:ea typeface="Montserrat ExtraLight"/>
                <a:cs typeface="Montserrat ExtraLight"/>
                <a:sym typeface="Montserrat ExtraLight"/>
              </a:rPr>
              <a:t>Punto y coma</a:t>
            </a:r>
            <a:endParaRPr sz="2200" b="0" dirty="0">
              <a:latin typeface="Montserrat ExtraLight"/>
              <a:ea typeface="Montserrat ExtraLight"/>
              <a:cs typeface="Montserrat ExtraLight"/>
              <a:sym typeface="Montserrat ExtraLight"/>
            </a:endParaRPr>
          </a:p>
        </p:txBody>
      </p:sp>
      <p:cxnSp>
        <p:nvCxnSpPr>
          <p:cNvPr id="165" name="Google Shape;165;p38"/>
          <p:cNvCxnSpPr>
            <a:cxnSpLocks/>
          </p:cNvCxnSpPr>
          <p:nvPr/>
        </p:nvCxnSpPr>
        <p:spPr>
          <a:xfrm>
            <a:off x="2282159" y="2911585"/>
            <a:ext cx="4449055"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7" name="Picture 6" descr="Logo&#10;&#10;Description automatically generated with low confidence">
            <a:extLst>
              <a:ext uri="{FF2B5EF4-FFF2-40B4-BE49-F238E27FC236}">
                <a16:creationId xmlns:a16="http://schemas.microsoft.com/office/drawing/2014/main" id="{EA924D66-E592-37E3-D8CC-C16A4A3A35F6}"/>
              </a:ext>
            </a:extLst>
          </p:cNvPr>
          <p:cNvPicPr>
            <a:picLocks noChangeAspect="1"/>
          </p:cNvPicPr>
          <p:nvPr/>
        </p:nvPicPr>
        <p:blipFill>
          <a:blip r:embed="rId3"/>
          <a:stretch>
            <a:fillRect/>
          </a:stretch>
        </p:blipFill>
        <p:spPr>
          <a:xfrm>
            <a:off x="5883299" y="3158104"/>
            <a:ext cx="3260701" cy="1706434"/>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3" name="Picture 2" descr="A picture containing text, indoor, screen, display&#10;&#10;Description automatically generated">
            <a:extLst>
              <a:ext uri="{FF2B5EF4-FFF2-40B4-BE49-F238E27FC236}">
                <a16:creationId xmlns:a16="http://schemas.microsoft.com/office/drawing/2014/main" id="{76BB36DC-3A2A-41A1-0E90-AA0D1BA43416}"/>
              </a:ext>
            </a:extLst>
          </p:cNvPr>
          <p:cNvPicPr>
            <a:picLocks noChangeAspect="1"/>
          </p:cNvPicPr>
          <p:nvPr/>
        </p:nvPicPr>
        <p:blipFill>
          <a:blip r:embed="rId3"/>
          <a:stretch>
            <a:fillRect/>
          </a:stretch>
        </p:blipFill>
        <p:spPr>
          <a:xfrm>
            <a:off x="257414" y="302559"/>
            <a:ext cx="3752467" cy="2079492"/>
          </a:xfrm>
          <a:prstGeom prst="rect">
            <a:avLst/>
          </a:prstGeom>
        </p:spPr>
      </p:pic>
      <p:sp>
        <p:nvSpPr>
          <p:cNvPr id="201" name="Google Shape;201;p42"/>
          <p:cNvSpPr txBox="1">
            <a:spLocks noGrp="1"/>
          </p:cNvSpPr>
          <p:nvPr>
            <p:ph type="ctrTitle"/>
          </p:nvPr>
        </p:nvSpPr>
        <p:spPr>
          <a:xfrm>
            <a:off x="1850550" y="1270200"/>
            <a:ext cx="5442900" cy="260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t>GRACIAS POR SU ATENCIÓN</a:t>
            </a:r>
            <a:endParaRPr sz="6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41"/>
          <p:cNvSpPr txBox="1">
            <a:spLocks noGrp="1"/>
          </p:cNvSpPr>
          <p:nvPr>
            <p:ph type="ctrTitle"/>
          </p:nvPr>
        </p:nvSpPr>
        <p:spPr>
          <a:xfrm>
            <a:off x="4683939" y="481561"/>
            <a:ext cx="3657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400" dirty="0" err="1"/>
              <a:t>Integrantes</a:t>
            </a:r>
            <a:r>
              <a:rPr lang="en-US" sz="2400" dirty="0"/>
              <a:t> de Punto y coma</a:t>
            </a:r>
            <a:endParaRPr sz="2400" dirty="0"/>
          </a:p>
        </p:txBody>
      </p:sp>
      <p:graphicFrame>
        <p:nvGraphicFramePr>
          <p:cNvPr id="7" name="Table 7">
            <a:extLst>
              <a:ext uri="{FF2B5EF4-FFF2-40B4-BE49-F238E27FC236}">
                <a16:creationId xmlns:a16="http://schemas.microsoft.com/office/drawing/2014/main" id="{39298AE3-CEB5-0E31-51EE-FA520C3937A7}"/>
              </a:ext>
            </a:extLst>
          </p:cNvPr>
          <p:cNvGraphicFramePr>
            <a:graphicFrameLocks noGrp="1"/>
          </p:cNvGraphicFramePr>
          <p:nvPr>
            <p:extLst>
              <p:ext uri="{D42A27DB-BD31-4B8C-83A1-F6EECF244321}">
                <p14:modId xmlns:p14="http://schemas.microsoft.com/office/powerpoint/2010/main" val="1547777193"/>
              </p:ext>
            </p:extLst>
          </p:nvPr>
        </p:nvGraphicFramePr>
        <p:xfrm>
          <a:off x="4285500" y="1362927"/>
          <a:ext cx="4454178" cy="3352800"/>
        </p:xfrm>
        <a:graphic>
          <a:graphicData uri="http://schemas.openxmlformats.org/drawingml/2006/table">
            <a:tbl>
              <a:tblPr firstRow="1" bandRow="1">
                <a:tableStyleId>{BDBED569-4797-4DF1-A0F4-6AAB3CD982D8}</a:tableStyleId>
              </a:tblPr>
              <a:tblGrid>
                <a:gridCol w="2227089">
                  <a:extLst>
                    <a:ext uri="{9D8B030D-6E8A-4147-A177-3AD203B41FA5}">
                      <a16:colId xmlns:a16="http://schemas.microsoft.com/office/drawing/2014/main" val="430999110"/>
                    </a:ext>
                  </a:extLst>
                </a:gridCol>
                <a:gridCol w="2227089">
                  <a:extLst>
                    <a:ext uri="{9D8B030D-6E8A-4147-A177-3AD203B41FA5}">
                      <a16:colId xmlns:a16="http://schemas.microsoft.com/office/drawing/2014/main" val="4085648309"/>
                    </a:ext>
                  </a:extLst>
                </a:gridCol>
              </a:tblGrid>
              <a:tr h="303120">
                <a:tc>
                  <a:txBody>
                    <a:bodyPr/>
                    <a:lstStyle/>
                    <a:p>
                      <a:r>
                        <a:rPr lang="en-US" dirty="0">
                          <a:solidFill>
                            <a:schemeClr val="bg1"/>
                          </a:solidFill>
                        </a:rPr>
                        <a:t>Nombre</a:t>
                      </a:r>
                    </a:p>
                  </a:txBody>
                  <a:tcPr/>
                </a:tc>
                <a:tc>
                  <a:txBody>
                    <a:bodyPr/>
                    <a:lstStyle/>
                    <a:p>
                      <a:r>
                        <a:rPr lang="en-US" dirty="0">
                          <a:solidFill>
                            <a:schemeClr val="bg1"/>
                          </a:solidFill>
                        </a:rPr>
                        <a:t>Código</a:t>
                      </a:r>
                    </a:p>
                  </a:txBody>
                  <a:tcPr/>
                </a:tc>
                <a:extLst>
                  <a:ext uri="{0D108BD9-81ED-4DB2-BD59-A6C34878D82A}">
                    <a16:rowId xmlns:a16="http://schemas.microsoft.com/office/drawing/2014/main" val="1516424299"/>
                  </a:ext>
                </a:extLst>
              </a:tr>
              <a:tr h="303120">
                <a:tc>
                  <a:txBody>
                    <a:bodyPr/>
                    <a:lstStyle/>
                    <a:p>
                      <a:r>
                        <a:rPr lang="es-HN" sz="1400" b="0" i="0" u="none" strike="noStrike" cap="none" dirty="0">
                          <a:solidFill>
                            <a:schemeClr val="accent5"/>
                          </a:solidFill>
                          <a:effectLst/>
                          <a:latin typeface="+mn-lt"/>
                          <a:ea typeface="+mn-ea"/>
                          <a:cs typeface="+mn-cs"/>
                          <a:sym typeface="Arial"/>
                        </a:rPr>
                        <a:t>Isabella Erazo </a:t>
                      </a:r>
                      <a:endParaRPr lang="en-US" dirty="0">
                        <a:solidFill>
                          <a:schemeClr val="accent5"/>
                        </a:solidFill>
                      </a:endParaRPr>
                    </a:p>
                  </a:txBody>
                  <a:tcPr/>
                </a:tc>
                <a:tc>
                  <a:txBody>
                    <a:bodyPr/>
                    <a:lstStyle/>
                    <a:p>
                      <a:r>
                        <a:rPr lang="es-HN" sz="1400" b="0" i="0" u="none" strike="noStrike" cap="none" dirty="0">
                          <a:solidFill>
                            <a:schemeClr val="accent5"/>
                          </a:solidFill>
                          <a:effectLst/>
                          <a:latin typeface="+mn-lt"/>
                          <a:ea typeface="+mn-ea"/>
                          <a:cs typeface="+mn-cs"/>
                          <a:sym typeface="Arial"/>
                        </a:rPr>
                        <a:t>24091</a:t>
                      </a:r>
                      <a:endParaRPr lang="en-US" dirty="0">
                        <a:solidFill>
                          <a:schemeClr val="accent5"/>
                        </a:solidFill>
                      </a:endParaRPr>
                    </a:p>
                  </a:txBody>
                  <a:tcPr/>
                </a:tc>
                <a:extLst>
                  <a:ext uri="{0D108BD9-81ED-4DB2-BD59-A6C34878D82A}">
                    <a16:rowId xmlns:a16="http://schemas.microsoft.com/office/drawing/2014/main" val="488909336"/>
                  </a:ext>
                </a:extLst>
              </a:tr>
              <a:tr h="303120">
                <a:tc>
                  <a:txBody>
                    <a:bodyPr/>
                    <a:lstStyle/>
                    <a:p>
                      <a:r>
                        <a:rPr lang="es-HN" sz="1400" b="0" i="0" u="none" strike="noStrike" cap="none" dirty="0">
                          <a:solidFill>
                            <a:schemeClr val="bg2"/>
                          </a:solidFill>
                          <a:effectLst/>
                          <a:latin typeface="+mn-lt"/>
                          <a:ea typeface="+mn-ea"/>
                          <a:cs typeface="+mn-cs"/>
                          <a:sym typeface="Arial"/>
                        </a:rPr>
                        <a:t>Mariana Pérez</a:t>
                      </a:r>
                      <a:endParaRPr lang="en-US" dirty="0">
                        <a:solidFill>
                          <a:schemeClr val="bg2"/>
                        </a:solidFill>
                      </a:endParaRPr>
                    </a:p>
                  </a:txBody>
                  <a:tcPr/>
                </a:tc>
                <a:tc>
                  <a:txBody>
                    <a:bodyPr/>
                    <a:lstStyle/>
                    <a:p>
                      <a:r>
                        <a:rPr lang="es-HN" sz="1400" b="0" i="0" u="none" strike="noStrike" cap="none" dirty="0">
                          <a:solidFill>
                            <a:schemeClr val="bg2"/>
                          </a:solidFill>
                          <a:effectLst/>
                          <a:latin typeface="+mn-lt"/>
                          <a:ea typeface="+mn-ea"/>
                          <a:cs typeface="+mn-cs"/>
                          <a:sym typeface="Arial"/>
                        </a:rPr>
                        <a:t>24096</a:t>
                      </a:r>
                      <a:endParaRPr lang="en-US" dirty="0">
                        <a:solidFill>
                          <a:schemeClr val="bg2"/>
                        </a:solidFill>
                      </a:endParaRPr>
                    </a:p>
                  </a:txBody>
                  <a:tcPr/>
                </a:tc>
                <a:extLst>
                  <a:ext uri="{0D108BD9-81ED-4DB2-BD59-A6C34878D82A}">
                    <a16:rowId xmlns:a16="http://schemas.microsoft.com/office/drawing/2014/main" val="3010510766"/>
                  </a:ext>
                </a:extLst>
              </a:tr>
              <a:tr h="303120">
                <a:tc>
                  <a:txBody>
                    <a:bodyPr/>
                    <a:lstStyle/>
                    <a:p>
                      <a:r>
                        <a:rPr lang="es-HN" sz="1400" b="0" i="0" u="none" strike="noStrike" cap="none" dirty="0">
                          <a:solidFill>
                            <a:schemeClr val="accent5"/>
                          </a:solidFill>
                          <a:effectLst/>
                          <a:latin typeface="+mn-lt"/>
                          <a:ea typeface="+mn-ea"/>
                          <a:cs typeface="+mn-cs"/>
                          <a:sym typeface="Arial"/>
                        </a:rPr>
                        <a:t>Luis Manzanero </a:t>
                      </a:r>
                      <a:endParaRPr lang="en-US" dirty="0">
                        <a:solidFill>
                          <a:schemeClr val="accent5"/>
                        </a:solidFill>
                      </a:endParaRPr>
                    </a:p>
                  </a:txBody>
                  <a:tcPr/>
                </a:tc>
                <a:tc>
                  <a:txBody>
                    <a:bodyPr/>
                    <a:lstStyle/>
                    <a:p>
                      <a:r>
                        <a:rPr lang="es-HN" sz="1400" b="0" i="0" u="none" strike="noStrike" cap="none" dirty="0">
                          <a:solidFill>
                            <a:schemeClr val="accent5"/>
                          </a:solidFill>
                          <a:effectLst/>
                          <a:latin typeface="+mn-lt"/>
                          <a:ea typeface="+mn-ea"/>
                          <a:cs typeface="+mn-cs"/>
                          <a:sym typeface="Arial"/>
                        </a:rPr>
                        <a:t>24126</a:t>
                      </a:r>
                      <a:endParaRPr lang="en-US" dirty="0">
                        <a:solidFill>
                          <a:schemeClr val="accent5"/>
                        </a:solidFill>
                      </a:endParaRPr>
                    </a:p>
                  </a:txBody>
                  <a:tcPr/>
                </a:tc>
                <a:extLst>
                  <a:ext uri="{0D108BD9-81ED-4DB2-BD59-A6C34878D82A}">
                    <a16:rowId xmlns:a16="http://schemas.microsoft.com/office/drawing/2014/main" val="2123613115"/>
                  </a:ext>
                </a:extLst>
              </a:tr>
              <a:tr h="303120">
                <a:tc>
                  <a:txBody>
                    <a:bodyPr/>
                    <a:lstStyle/>
                    <a:p>
                      <a:r>
                        <a:rPr lang="es-HN" sz="1400" b="0" i="0" u="none" strike="noStrike" cap="none" dirty="0">
                          <a:solidFill>
                            <a:schemeClr val="bg2"/>
                          </a:solidFill>
                          <a:effectLst/>
                          <a:latin typeface="+mn-lt"/>
                          <a:ea typeface="+mn-ea"/>
                          <a:cs typeface="+mn-cs"/>
                          <a:sym typeface="Arial"/>
                        </a:rPr>
                        <a:t>Lucero Popolizio </a:t>
                      </a:r>
                      <a:endParaRPr lang="en-US" dirty="0">
                        <a:solidFill>
                          <a:schemeClr val="bg2"/>
                        </a:solidFill>
                      </a:endParaRPr>
                    </a:p>
                  </a:txBody>
                  <a:tcPr/>
                </a:tc>
                <a:tc>
                  <a:txBody>
                    <a:bodyPr/>
                    <a:lstStyle/>
                    <a:p>
                      <a:r>
                        <a:rPr lang="es-HN" sz="1400" b="0" i="0" u="none" strike="noStrike" cap="none" dirty="0">
                          <a:solidFill>
                            <a:schemeClr val="bg2"/>
                          </a:solidFill>
                          <a:effectLst/>
                          <a:latin typeface="+mn-lt"/>
                          <a:ea typeface="+mn-ea"/>
                          <a:cs typeface="+mn-cs"/>
                          <a:sym typeface="Arial"/>
                        </a:rPr>
                        <a:t>24139</a:t>
                      </a:r>
                      <a:endParaRPr lang="en-US" dirty="0">
                        <a:solidFill>
                          <a:schemeClr val="bg2"/>
                        </a:solidFill>
                      </a:endParaRPr>
                    </a:p>
                  </a:txBody>
                  <a:tcPr/>
                </a:tc>
                <a:extLst>
                  <a:ext uri="{0D108BD9-81ED-4DB2-BD59-A6C34878D82A}">
                    <a16:rowId xmlns:a16="http://schemas.microsoft.com/office/drawing/2014/main" val="1242279113"/>
                  </a:ext>
                </a:extLst>
              </a:tr>
              <a:tr h="303120">
                <a:tc>
                  <a:txBody>
                    <a:bodyPr/>
                    <a:lstStyle/>
                    <a:p>
                      <a:r>
                        <a:rPr lang="es-HN" sz="1400" b="0" i="0" u="none" strike="noStrike" cap="none" dirty="0">
                          <a:solidFill>
                            <a:schemeClr val="accent5"/>
                          </a:solidFill>
                          <a:effectLst/>
                          <a:latin typeface="+mn-lt"/>
                          <a:ea typeface="+mn-ea"/>
                          <a:cs typeface="+mn-cs"/>
                          <a:sym typeface="Arial"/>
                        </a:rPr>
                        <a:t>Eddy Toj</a:t>
                      </a:r>
                      <a:endParaRPr lang="en-US" dirty="0">
                        <a:solidFill>
                          <a:schemeClr val="accent5"/>
                        </a:solidFill>
                      </a:endParaRPr>
                    </a:p>
                  </a:txBody>
                  <a:tcPr/>
                </a:tc>
                <a:tc>
                  <a:txBody>
                    <a:bodyPr/>
                    <a:lstStyle/>
                    <a:p>
                      <a:r>
                        <a:rPr lang="es-HN" sz="1400" b="0" i="0" u="none" strike="noStrike" cap="none" dirty="0">
                          <a:solidFill>
                            <a:schemeClr val="accent5"/>
                          </a:solidFill>
                          <a:effectLst/>
                          <a:latin typeface="+mn-lt"/>
                          <a:ea typeface="+mn-ea"/>
                          <a:cs typeface="+mn-cs"/>
                          <a:sym typeface="Arial"/>
                        </a:rPr>
                        <a:t>24190</a:t>
                      </a:r>
                      <a:endParaRPr lang="en-US" dirty="0">
                        <a:solidFill>
                          <a:schemeClr val="accent5"/>
                        </a:solidFill>
                      </a:endParaRPr>
                    </a:p>
                  </a:txBody>
                  <a:tcPr/>
                </a:tc>
                <a:extLst>
                  <a:ext uri="{0D108BD9-81ED-4DB2-BD59-A6C34878D82A}">
                    <a16:rowId xmlns:a16="http://schemas.microsoft.com/office/drawing/2014/main" val="2277645781"/>
                  </a:ext>
                </a:extLst>
              </a:tr>
              <a:tr h="303120">
                <a:tc>
                  <a:txBody>
                    <a:bodyPr/>
                    <a:lstStyle/>
                    <a:p>
                      <a:r>
                        <a:rPr lang="es-HN" sz="1400" b="0" i="0" u="none" strike="noStrike" cap="none" dirty="0">
                          <a:solidFill>
                            <a:schemeClr val="bg2"/>
                          </a:solidFill>
                          <a:effectLst/>
                          <a:latin typeface="+mn-lt"/>
                          <a:ea typeface="+mn-ea"/>
                          <a:cs typeface="+mn-cs"/>
                          <a:sym typeface="Arial"/>
                        </a:rPr>
                        <a:t>Samuel Hincapié </a:t>
                      </a:r>
                      <a:endParaRPr lang="en-US" dirty="0">
                        <a:solidFill>
                          <a:schemeClr val="bg2"/>
                        </a:solidFill>
                      </a:endParaRPr>
                    </a:p>
                  </a:txBody>
                  <a:tcPr/>
                </a:tc>
                <a:tc>
                  <a:txBody>
                    <a:bodyPr/>
                    <a:lstStyle/>
                    <a:p>
                      <a:r>
                        <a:rPr lang="es-HN" sz="1400" b="0" i="0" u="none" strike="noStrike" cap="none" dirty="0">
                          <a:solidFill>
                            <a:schemeClr val="bg2"/>
                          </a:solidFill>
                          <a:effectLst/>
                          <a:latin typeface="+mn-lt"/>
                          <a:ea typeface="+mn-ea"/>
                          <a:cs typeface="+mn-cs"/>
                          <a:sym typeface="Arial"/>
                        </a:rPr>
                        <a:t>24191</a:t>
                      </a:r>
                      <a:endParaRPr lang="en-US" dirty="0">
                        <a:solidFill>
                          <a:schemeClr val="bg2"/>
                        </a:solidFill>
                      </a:endParaRPr>
                    </a:p>
                  </a:txBody>
                  <a:tcPr/>
                </a:tc>
                <a:extLst>
                  <a:ext uri="{0D108BD9-81ED-4DB2-BD59-A6C34878D82A}">
                    <a16:rowId xmlns:a16="http://schemas.microsoft.com/office/drawing/2014/main" val="2084069689"/>
                  </a:ext>
                </a:extLst>
              </a:tr>
              <a:tr h="303120">
                <a:tc>
                  <a:txBody>
                    <a:bodyPr/>
                    <a:lstStyle/>
                    <a:p>
                      <a:r>
                        <a:rPr lang="es-HN" sz="1400" b="0" i="0" u="none" strike="noStrike" cap="none" dirty="0">
                          <a:solidFill>
                            <a:schemeClr val="accent5"/>
                          </a:solidFill>
                          <a:effectLst/>
                          <a:latin typeface="+mn-lt"/>
                          <a:ea typeface="+mn-ea"/>
                          <a:cs typeface="+mn-cs"/>
                          <a:sym typeface="Arial"/>
                        </a:rPr>
                        <a:t>Nacely Aguilar </a:t>
                      </a:r>
                      <a:endParaRPr lang="en-US" dirty="0">
                        <a:solidFill>
                          <a:schemeClr val="accent5"/>
                        </a:solidFill>
                      </a:endParaRPr>
                    </a:p>
                  </a:txBody>
                  <a:tcPr/>
                </a:tc>
                <a:tc>
                  <a:txBody>
                    <a:bodyPr/>
                    <a:lstStyle/>
                    <a:p>
                      <a:r>
                        <a:rPr lang="es-HN" sz="1400" b="0" i="0" u="none" strike="noStrike" cap="none" dirty="0">
                          <a:solidFill>
                            <a:schemeClr val="accent5"/>
                          </a:solidFill>
                          <a:effectLst/>
                          <a:latin typeface="+mn-lt"/>
                          <a:ea typeface="+mn-ea"/>
                          <a:cs typeface="+mn-cs"/>
                          <a:sym typeface="Arial"/>
                        </a:rPr>
                        <a:t>24243</a:t>
                      </a:r>
                      <a:endParaRPr lang="en-US" dirty="0">
                        <a:solidFill>
                          <a:schemeClr val="accent5"/>
                        </a:solidFill>
                      </a:endParaRPr>
                    </a:p>
                  </a:txBody>
                  <a:tcPr/>
                </a:tc>
                <a:extLst>
                  <a:ext uri="{0D108BD9-81ED-4DB2-BD59-A6C34878D82A}">
                    <a16:rowId xmlns:a16="http://schemas.microsoft.com/office/drawing/2014/main" val="3637015516"/>
                  </a:ext>
                </a:extLst>
              </a:tr>
              <a:tr h="303120">
                <a:tc>
                  <a:txBody>
                    <a:bodyPr/>
                    <a:lstStyle/>
                    <a:p>
                      <a:r>
                        <a:rPr lang="es-HN" sz="1400" b="0" i="0" u="none" strike="noStrike" cap="none" dirty="0">
                          <a:solidFill>
                            <a:schemeClr val="bg2"/>
                          </a:solidFill>
                          <a:effectLst/>
                          <a:latin typeface="+mn-lt"/>
                          <a:ea typeface="+mn-ea"/>
                          <a:cs typeface="+mn-cs"/>
                          <a:sym typeface="Arial"/>
                        </a:rPr>
                        <a:t>Ernesto Molina </a:t>
                      </a:r>
                      <a:endParaRPr lang="en-US" dirty="0">
                        <a:solidFill>
                          <a:schemeClr val="bg2"/>
                        </a:solidFill>
                      </a:endParaRPr>
                    </a:p>
                  </a:txBody>
                  <a:tcPr/>
                </a:tc>
                <a:tc>
                  <a:txBody>
                    <a:bodyPr/>
                    <a:lstStyle/>
                    <a:p>
                      <a:r>
                        <a:rPr lang="es-HN" sz="1400" b="0" i="0" u="none" strike="noStrike" cap="none" dirty="0">
                          <a:solidFill>
                            <a:schemeClr val="bg2"/>
                          </a:solidFill>
                          <a:effectLst/>
                          <a:latin typeface="+mn-lt"/>
                          <a:ea typeface="+mn-ea"/>
                          <a:cs typeface="+mn-cs"/>
                          <a:sym typeface="Arial"/>
                        </a:rPr>
                        <a:t>24247</a:t>
                      </a:r>
                      <a:endParaRPr lang="en-US" dirty="0">
                        <a:solidFill>
                          <a:schemeClr val="bg2"/>
                        </a:solidFill>
                      </a:endParaRPr>
                    </a:p>
                  </a:txBody>
                  <a:tcPr/>
                </a:tc>
                <a:extLst>
                  <a:ext uri="{0D108BD9-81ED-4DB2-BD59-A6C34878D82A}">
                    <a16:rowId xmlns:a16="http://schemas.microsoft.com/office/drawing/2014/main" val="2873653947"/>
                  </a:ext>
                </a:extLst>
              </a:tr>
              <a:tr h="303120">
                <a:tc>
                  <a:txBody>
                    <a:bodyPr/>
                    <a:lstStyle/>
                    <a:p>
                      <a:r>
                        <a:rPr lang="es-HN" sz="1400" b="0" i="0" u="none" strike="noStrike" cap="none" dirty="0">
                          <a:solidFill>
                            <a:schemeClr val="accent5"/>
                          </a:solidFill>
                          <a:effectLst/>
                          <a:latin typeface="+mn-lt"/>
                          <a:ea typeface="+mn-ea"/>
                          <a:cs typeface="+mn-cs"/>
                          <a:sym typeface="Arial"/>
                        </a:rPr>
                        <a:t>Pablo Hun </a:t>
                      </a:r>
                      <a:endParaRPr lang="en-US" dirty="0">
                        <a:solidFill>
                          <a:schemeClr val="accent5"/>
                        </a:solidFill>
                      </a:endParaRPr>
                    </a:p>
                  </a:txBody>
                  <a:tcPr/>
                </a:tc>
                <a:tc>
                  <a:txBody>
                    <a:bodyPr/>
                    <a:lstStyle/>
                    <a:p>
                      <a:r>
                        <a:rPr lang="es-HN" sz="1400" b="0" i="0" u="none" strike="noStrike" cap="none" dirty="0">
                          <a:solidFill>
                            <a:schemeClr val="accent5"/>
                          </a:solidFill>
                          <a:effectLst/>
                          <a:latin typeface="+mn-lt"/>
                          <a:ea typeface="+mn-ea"/>
                          <a:cs typeface="+mn-cs"/>
                          <a:sym typeface="Arial"/>
                        </a:rPr>
                        <a:t>24248</a:t>
                      </a:r>
                      <a:endParaRPr lang="en-US" dirty="0">
                        <a:solidFill>
                          <a:schemeClr val="accent5"/>
                        </a:solidFill>
                      </a:endParaRPr>
                    </a:p>
                  </a:txBody>
                  <a:tcPr/>
                </a:tc>
                <a:extLst>
                  <a:ext uri="{0D108BD9-81ED-4DB2-BD59-A6C34878D82A}">
                    <a16:rowId xmlns:a16="http://schemas.microsoft.com/office/drawing/2014/main" val="4097118812"/>
                  </a:ext>
                </a:extLst>
              </a:tr>
              <a:tr h="303120">
                <a:tc>
                  <a:txBody>
                    <a:bodyPr/>
                    <a:lstStyle/>
                    <a:p>
                      <a:r>
                        <a:rPr lang="es-HN" sz="1400" b="0" i="0" u="none" strike="noStrike" cap="none" dirty="0">
                          <a:solidFill>
                            <a:schemeClr val="bg2"/>
                          </a:solidFill>
                          <a:effectLst/>
                          <a:latin typeface="+mn-lt"/>
                          <a:ea typeface="+mn-ea"/>
                          <a:cs typeface="+mn-cs"/>
                          <a:sym typeface="Arial"/>
                        </a:rPr>
                        <a:t>Adrián Hernández </a:t>
                      </a:r>
                      <a:endParaRPr lang="en-US" dirty="0">
                        <a:solidFill>
                          <a:schemeClr val="bg2"/>
                        </a:solidFill>
                      </a:endParaRPr>
                    </a:p>
                  </a:txBody>
                  <a:tcPr/>
                </a:tc>
                <a:tc>
                  <a:txBody>
                    <a:bodyPr/>
                    <a:lstStyle/>
                    <a:p>
                      <a:r>
                        <a:rPr lang="es-HN" sz="1400" b="0" i="0" u="none" strike="noStrike" cap="none" dirty="0">
                          <a:solidFill>
                            <a:schemeClr val="bg2"/>
                          </a:solidFill>
                          <a:effectLst/>
                          <a:latin typeface="+mn-lt"/>
                          <a:ea typeface="+mn-ea"/>
                          <a:cs typeface="+mn-cs"/>
                          <a:sym typeface="Arial"/>
                        </a:rPr>
                        <a:t>24279</a:t>
                      </a:r>
                      <a:endParaRPr lang="en-US" dirty="0">
                        <a:solidFill>
                          <a:schemeClr val="bg2"/>
                        </a:solidFill>
                      </a:endParaRPr>
                    </a:p>
                  </a:txBody>
                  <a:tcPr/>
                </a:tc>
                <a:extLst>
                  <a:ext uri="{0D108BD9-81ED-4DB2-BD59-A6C34878D82A}">
                    <a16:rowId xmlns:a16="http://schemas.microsoft.com/office/drawing/2014/main" val="1367315715"/>
                  </a:ext>
                </a:extLst>
              </a:tr>
            </a:tbl>
          </a:graphicData>
        </a:graphic>
      </p:graphicFrame>
      <p:pic>
        <p:nvPicPr>
          <p:cNvPr id="3" name="Picture 2">
            <a:extLst>
              <a:ext uri="{FF2B5EF4-FFF2-40B4-BE49-F238E27FC236}">
                <a16:creationId xmlns:a16="http://schemas.microsoft.com/office/drawing/2014/main" id="{5F691D73-16C5-C29C-8D17-055DF4178F50}"/>
              </a:ext>
            </a:extLst>
          </p:cNvPr>
          <p:cNvPicPr>
            <a:picLocks noChangeAspect="1"/>
          </p:cNvPicPr>
          <p:nvPr/>
        </p:nvPicPr>
        <p:blipFill>
          <a:blip r:embed="rId3"/>
          <a:stretch>
            <a:fillRect/>
          </a:stretch>
        </p:blipFill>
        <p:spPr>
          <a:xfrm>
            <a:off x="409815" y="1362927"/>
            <a:ext cx="3352800" cy="33528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3"/>
          <p:cNvSpPr txBox="1">
            <a:spLocks noGrp="1"/>
          </p:cNvSpPr>
          <p:nvPr>
            <p:ph type="title"/>
          </p:nvPr>
        </p:nvSpPr>
        <p:spPr>
          <a:xfrm>
            <a:off x="2991307" y="3078900"/>
            <a:ext cx="5273754"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ES" dirty="0"/>
              <a:t>¿Qué problema se quiere resolver?</a:t>
            </a:r>
            <a:endParaRPr dirty="0"/>
          </a:p>
        </p:txBody>
      </p:sp>
      <p:sp>
        <p:nvSpPr>
          <p:cNvPr id="207" name="Google Shape;207;p43"/>
          <p:cNvSpPr txBox="1">
            <a:spLocks noGrp="1"/>
          </p:cNvSpPr>
          <p:nvPr>
            <p:ph type="title" idx="2"/>
          </p:nvPr>
        </p:nvSpPr>
        <p:spPr>
          <a:xfrm>
            <a:off x="326592" y="27120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208" name="Google Shape;208;p43"/>
          <p:cNvSpPr txBox="1">
            <a:spLocks noGrp="1"/>
          </p:cNvSpPr>
          <p:nvPr>
            <p:ph type="subTitle" idx="1"/>
          </p:nvPr>
        </p:nvSpPr>
        <p:spPr>
          <a:xfrm>
            <a:off x="2991307" y="3843595"/>
            <a:ext cx="4159569" cy="464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dirty="0"/>
              <a:t>Se busca resolver la estimación y predicción de factores climáticos para futura planificación de actividades agrícolas.</a:t>
            </a:r>
            <a:endParaRPr dirty="0"/>
          </a:p>
        </p:txBody>
      </p:sp>
      <p:cxnSp>
        <p:nvCxnSpPr>
          <p:cNvPr id="209" name="Google Shape;209;p43"/>
          <p:cNvCxnSpPr/>
          <p:nvPr/>
        </p:nvCxnSpPr>
        <p:spPr>
          <a:xfrm>
            <a:off x="2865399" y="2677800"/>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3" name="Picture 2" descr="A picture containing chart&#10;&#10;Description automatically generated">
            <a:extLst>
              <a:ext uri="{FF2B5EF4-FFF2-40B4-BE49-F238E27FC236}">
                <a16:creationId xmlns:a16="http://schemas.microsoft.com/office/drawing/2014/main" id="{4008AF91-D0BA-6A38-C9BA-99A687D3FDAA}"/>
              </a:ext>
            </a:extLst>
          </p:cNvPr>
          <p:cNvPicPr>
            <a:picLocks noChangeAspect="1"/>
          </p:cNvPicPr>
          <p:nvPr/>
        </p:nvPicPr>
        <p:blipFill>
          <a:blip r:embed="rId3"/>
          <a:stretch>
            <a:fillRect/>
          </a:stretch>
        </p:blipFill>
        <p:spPr>
          <a:xfrm>
            <a:off x="227164" y="215153"/>
            <a:ext cx="2611756" cy="2216347"/>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4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accent1"/>
                </a:solidFill>
              </a:rPr>
              <a:t>Fuente de </a:t>
            </a:r>
            <a:r>
              <a:rPr lang="en-US" dirty="0" err="1">
                <a:solidFill>
                  <a:schemeClr val="accent1"/>
                </a:solidFill>
              </a:rPr>
              <a:t>datos</a:t>
            </a:r>
            <a:r>
              <a:rPr lang="en-US" dirty="0">
                <a:solidFill>
                  <a:schemeClr val="accent1"/>
                </a:solidFill>
              </a:rPr>
              <a:t>:</a:t>
            </a:r>
            <a:endParaRPr dirty="0">
              <a:solidFill>
                <a:schemeClr val="accent1"/>
              </a:solidFill>
            </a:endParaRPr>
          </a:p>
        </p:txBody>
      </p:sp>
      <p:sp>
        <p:nvSpPr>
          <p:cNvPr id="215" name="Google Shape;215;p44"/>
          <p:cNvSpPr txBox="1">
            <a:spLocks noGrp="1"/>
          </p:cNvSpPr>
          <p:nvPr>
            <p:ph type="body" idx="1"/>
          </p:nvPr>
        </p:nvSpPr>
        <p:spPr>
          <a:xfrm>
            <a:off x="500510" y="1090657"/>
            <a:ext cx="4946400" cy="276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050" dirty="0"/>
              <a:t>Datos obtenidos de la estación climatológica de la Escuela Agrícola Panamericana Zamorano. </a:t>
            </a:r>
            <a:r>
              <a:rPr lang="es-ES" sz="1050" dirty="0">
                <a:hlinkClick r:id="rId3"/>
              </a:rPr>
              <a:t>https://alumnizamorano-my.sharepoint.com/:x:/g/personal/eduarte_zamorano_edu1/Ed_P4ocJMMFHoiHTKS6TwScBj6FVeB4v41FWXIAZIzk1vQ?e=UhEX4r&amp;CID=944F702B-D12A-4B55-A7B6-BB92E2772877&amp;wdLOR=cFE92B156-EBF2-4CFD-BBAC-83E3D6965D35</a:t>
            </a:r>
            <a:endParaRPr lang="es-ES" sz="1050" dirty="0"/>
          </a:p>
          <a:p>
            <a:pPr marL="0" lvl="0" indent="0" algn="l" rtl="0">
              <a:spcBef>
                <a:spcPts val="0"/>
              </a:spcBef>
              <a:spcAft>
                <a:spcPts val="0"/>
              </a:spcAft>
              <a:buNone/>
            </a:pPr>
            <a:endParaRPr dirty="0"/>
          </a:p>
        </p:txBody>
      </p:sp>
      <p:cxnSp>
        <p:nvCxnSpPr>
          <p:cNvPr id="216" name="Google Shape;216;p44"/>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5" name="Picture 4">
            <a:extLst>
              <a:ext uri="{FF2B5EF4-FFF2-40B4-BE49-F238E27FC236}">
                <a16:creationId xmlns:a16="http://schemas.microsoft.com/office/drawing/2014/main" id="{9C6B0F24-8EFD-0DCB-DB02-E7DEEBAF4BCE}"/>
              </a:ext>
            </a:extLst>
          </p:cNvPr>
          <p:cNvPicPr>
            <a:picLocks noChangeAspect="1"/>
          </p:cNvPicPr>
          <p:nvPr/>
        </p:nvPicPr>
        <p:blipFill rotWithShape="1">
          <a:blip r:embed="rId4"/>
          <a:srcRect l="3026" t="14491" r="58561" b="10066"/>
          <a:stretch/>
        </p:blipFill>
        <p:spPr>
          <a:xfrm>
            <a:off x="2156090" y="2087725"/>
            <a:ext cx="2591293" cy="286267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¿Qué método se utiliza? ¿Cómo se resuelve?</a:t>
            </a:r>
          </a:p>
        </p:txBody>
      </p:sp>
      <p:sp>
        <p:nvSpPr>
          <p:cNvPr id="171" name="Google Shape;171;p39"/>
          <p:cNvSpPr txBox="1">
            <a:spLocks noGrp="1"/>
          </p:cNvSpPr>
          <p:nvPr>
            <p:ph type="body" idx="1"/>
          </p:nvPr>
        </p:nvSpPr>
        <p:spPr>
          <a:xfrm>
            <a:off x="1026200" y="1417427"/>
            <a:ext cx="6361332" cy="30399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es-ES" sz="1400" dirty="0">
                <a:latin typeface="Century Gothic" panose="020B0502020202020204" pitchFamily="34" charset="0"/>
              </a:rPr>
              <a:t>Utilizando el lenguaje de programación Python se creará un algoritmo que permita organizar y graficar los datos en las aplicaciones propuestas por los asesores, utilizando una base de datos de una estación climatológica de la universidad zamorano seleccionando una variable particular (temperatura Min y Max promedio Anual).</a:t>
            </a:r>
            <a:endParaRPr sz="1400" dirty="0">
              <a:latin typeface="Century Gothic" panose="020B0502020202020204" pitchFamily="34" charset="0"/>
            </a:endParaRPr>
          </a:p>
        </p:txBody>
      </p:sp>
      <p:cxnSp>
        <p:nvCxnSpPr>
          <p:cNvPr id="172" name="Google Shape;172;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73" name="Google Shape;173;p39"/>
          <p:cNvSpPr txBox="1"/>
          <p:nvPr/>
        </p:nvSpPr>
        <p:spPr>
          <a:xfrm>
            <a:off x="938500" y="4221950"/>
            <a:ext cx="6820200" cy="21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endParaRPr sz="1150" dirty="0">
              <a:solidFill>
                <a:schemeClr val="accent2"/>
              </a:solidFill>
              <a:latin typeface="Montserrat ExtraBold"/>
              <a:ea typeface="Montserrat ExtraBold"/>
              <a:cs typeface="Montserrat ExtraBold"/>
              <a:sym typeface="Montserrat ExtraBold"/>
            </a:endParaRPr>
          </a:p>
        </p:txBody>
      </p:sp>
      <p:pic>
        <p:nvPicPr>
          <p:cNvPr id="7" name="Picture 6" descr="Text&#10;&#10;Description automatically generated">
            <a:extLst>
              <a:ext uri="{FF2B5EF4-FFF2-40B4-BE49-F238E27FC236}">
                <a16:creationId xmlns:a16="http://schemas.microsoft.com/office/drawing/2014/main" id="{3630BB68-DF7F-00C6-5268-0D5BF9EECE98}"/>
              </a:ext>
            </a:extLst>
          </p:cNvPr>
          <p:cNvPicPr>
            <a:picLocks noChangeAspect="1"/>
          </p:cNvPicPr>
          <p:nvPr/>
        </p:nvPicPr>
        <p:blipFill>
          <a:blip r:embed="rId3"/>
          <a:stretch>
            <a:fillRect/>
          </a:stretch>
        </p:blipFill>
        <p:spPr>
          <a:xfrm>
            <a:off x="2574454" y="2823032"/>
            <a:ext cx="3270032" cy="199070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8"/>
          <p:cNvSpPr txBox="1">
            <a:spLocks noGrp="1"/>
          </p:cNvSpPr>
          <p:nvPr>
            <p:ph type="title"/>
          </p:nvPr>
        </p:nvSpPr>
        <p:spPr>
          <a:xfrm>
            <a:off x="5337175" y="389769"/>
            <a:ext cx="2837400" cy="125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¿Por </a:t>
            </a:r>
            <a:r>
              <a:rPr lang="en-US" dirty="0" err="1"/>
              <a:t>qué</a:t>
            </a:r>
            <a:r>
              <a:rPr lang="en-US" dirty="0"/>
              <a:t> se </a:t>
            </a:r>
            <a:r>
              <a:rPr lang="en-US" dirty="0" err="1"/>
              <a:t>utiliza</a:t>
            </a:r>
            <a:r>
              <a:rPr lang="en-US" dirty="0"/>
              <a:t> ese </a:t>
            </a:r>
            <a:r>
              <a:rPr lang="en-US" dirty="0" err="1"/>
              <a:t>método</a:t>
            </a:r>
            <a:r>
              <a:rPr lang="en-US" dirty="0"/>
              <a:t>?</a:t>
            </a:r>
            <a:endParaRPr dirty="0"/>
          </a:p>
        </p:txBody>
      </p:sp>
      <p:sp>
        <p:nvSpPr>
          <p:cNvPr id="266" name="Google Shape;266;p48"/>
          <p:cNvSpPr txBox="1">
            <a:spLocks noGrp="1"/>
          </p:cNvSpPr>
          <p:nvPr>
            <p:ph type="body" idx="1"/>
          </p:nvPr>
        </p:nvSpPr>
        <p:spPr>
          <a:xfrm>
            <a:off x="5337175" y="1755675"/>
            <a:ext cx="2837400" cy="1252500"/>
          </a:xfrm>
          <a:prstGeom prst="rect">
            <a:avLst/>
          </a:prstGeom>
        </p:spPr>
        <p:txBody>
          <a:bodyPr spcFirstLastPara="1" wrap="square" lIns="91425" tIns="91425" rIns="91425" bIns="91425" anchor="t" anchorCtr="0">
            <a:noAutofit/>
          </a:bodyPr>
          <a:lstStyle/>
          <a:p>
            <a:pPr marL="342900" lvl="0" indent="-342900" algn="l" rtl="0">
              <a:spcBef>
                <a:spcPts val="0"/>
              </a:spcBef>
              <a:spcAft>
                <a:spcPts val="1600"/>
              </a:spcAft>
              <a:buAutoNum type="arabicPeriod"/>
            </a:pPr>
            <a:r>
              <a:rPr lang="es-ES" dirty="0"/>
              <a:t>Uso adecuado de los datos.</a:t>
            </a:r>
          </a:p>
          <a:p>
            <a:pPr marL="342900" lvl="0" indent="-342900" algn="l" rtl="0">
              <a:spcBef>
                <a:spcPts val="0"/>
              </a:spcBef>
              <a:spcAft>
                <a:spcPts val="1600"/>
              </a:spcAft>
              <a:buAutoNum type="arabicPeriod"/>
            </a:pPr>
            <a:r>
              <a:rPr lang="es-ES" dirty="0"/>
              <a:t>Facilidad al documentar el proyecto</a:t>
            </a:r>
          </a:p>
          <a:p>
            <a:pPr marL="342900" lvl="0" indent="-342900" algn="l" rtl="0">
              <a:spcBef>
                <a:spcPts val="0"/>
              </a:spcBef>
              <a:spcAft>
                <a:spcPts val="1600"/>
              </a:spcAft>
              <a:buAutoNum type="arabicPeriod"/>
            </a:pPr>
            <a:r>
              <a:rPr lang="es-ES" dirty="0"/>
              <a:t>Mejor control en la ingestión, manipulación, y análisis de datos</a:t>
            </a:r>
            <a:endParaRPr dirty="0"/>
          </a:p>
        </p:txBody>
      </p:sp>
      <p:cxnSp>
        <p:nvCxnSpPr>
          <p:cNvPr id="267" name="Google Shape;267;p48"/>
          <p:cNvCxnSpPr/>
          <p:nvPr/>
        </p:nvCxnSpPr>
        <p:spPr>
          <a:xfrm>
            <a:off x="5225150" y="1540302"/>
            <a:ext cx="0" cy="21897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268" name="Google Shape;268;p48"/>
          <p:cNvPicPr preferRelativeResize="0"/>
          <p:nvPr/>
        </p:nvPicPr>
        <p:blipFill rotWithShape="1">
          <a:blip r:embed="rId3">
            <a:alphaModFix/>
          </a:blip>
          <a:srcRect l="18080" t="-2202" r="23480" b="-2192"/>
          <a:stretch/>
        </p:blipFill>
        <p:spPr>
          <a:xfrm>
            <a:off x="-422250" y="-236700"/>
            <a:ext cx="4714800" cy="5616900"/>
          </a:xfrm>
          <a:prstGeom prst="flowChartDelay">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49"/>
          <p:cNvSpPr txBox="1">
            <a:spLocks noGrp="1"/>
          </p:cNvSpPr>
          <p:nvPr>
            <p:ph type="ctrTitle"/>
          </p:nvPr>
        </p:nvSpPr>
        <p:spPr>
          <a:xfrm>
            <a:off x="1273500" y="223222"/>
            <a:ext cx="6597000" cy="985200"/>
          </a:xfrm>
          <a:prstGeom prst="rect">
            <a:avLst/>
          </a:prstGeom>
        </p:spPr>
        <p:txBody>
          <a:bodyPr spcFirstLastPara="1" wrap="square" lIns="91425" tIns="91425" rIns="91425" bIns="91425" anchor="t" anchorCtr="0">
            <a:noAutofit/>
          </a:bodyPr>
          <a:lstStyle/>
          <a:p>
            <a:r>
              <a:rPr lang="es-GT" sz="3600" dirty="0">
                <a:effectLst/>
                <a:latin typeface="Bodoni MT" panose="02070603080606020203" pitchFamily="18" charset="0"/>
                <a:ea typeface="Calibri" panose="020F0502020204030204" pitchFamily="34" charset="0"/>
                <a:cs typeface="Arial" panose="020B0604020202020204" pitchFamily="34" charset="0"/>
              </a:rPr>
              <a:t>¿Cuál es el impacto y resultado del proyecto?</a:t>
            </a:r>
            <a:br>
              <a:rPr lang="en-US" sz="3600" dirty="0">
                <a:effectLst/>
                <a:latin typeface="Bodoni MT" panose="02070603080606020203" pitchFamily="18" charset="0"/>
                <a:ea typeface="Calibri" panose="020F0502020204030204" pitchFamily="34" charset="0"/>
                <a:cs typeface="Arial" panose="020B0604020202020204" pitchFamily="34" charset="0"/>
              </a:rPr>
            </a:br>
            <a:endParaRPr sz="7200" dirty="0">
              <a:latin typeface="Bodoni MT" panose="02070603080606020203" pitchFamily="18" charset="0"/>
            </a:endParaRPr>
          </a:p>
        </p:txBody>
      </p:sp>
      <p:sp>
        <p:nvSpPr>
          <p:cNvPr id="274" name="Google Shape;274;p49"/>
          <p:cNvSpPr txBox="1">
            <a:spLocks noGrp="1"/>
          </p:cNvSpPr>
          <p:nvPr>
            <p:ph type="subTitle" idx="1"/>
          </p:nvPr>
        </p:nvSpPr>
        <p:spPr>
          <a:xfrm>
            <a:off x="1352368" y="1886477"/>
            <a:ext cx="6439263" cy="464700"/>
          </a:xfrm>
          <a:prstGeom prst="rect">
            <a:avLst/>
          </a:prstGeom>
        </p:spPr>
        <p:txBody>
          <a:bodyPr spcFirstLastPara="1" wrap="square" lIns="91425" tIns="91425" rIns="91425" bIns="91425" anchor="t" anchorCtr="0">
            <a:noAutofit/>
          </a:bodyPr>
          <a:lstStyle/>
          <a:p>
            <a:pPr algn="just">
              <a:lnSpc>
                <a:spcPct val="107000"/>
              </a:lnSpc>
            </a:pPr>
            <a:r>
              <a:rPr lang="es-HN" sz="1100" dirty="0">
                <a:effectLst/>
                <a:latin typeface="Bodoni MT" panose="02070603080606020203" pitchFamily="18" charset="0"/>
                <a:ea typeface="Calibri" panose="020F0502020204030204" pitchFamily="34" charset="0"/>
                <a:cs typeface="Times New Roman" panose="02020603050405020304" pitchFamily="18" charset="0"/>
              </a:rPr>
              <a:t>El análisis estadístico de los datos sobre la temperatura proveniente de una estación climatológica en Zamorano por medio de un algoritmo en lenguaje Python nos permitirá predecir los distintos patrones de cambio de temperatura. Conociendo las épocas de mayor y menor temperatura se podrá realizar una planificación sobre las diversas actividades agrícolas que se llevaran a cabo, sin embargo, se debe de contar con un plan bajo circunstancias atmosféricas no previstas. </a:t>
            </a:r>
          </a:p>
          <a:p>
            <a:pPr algn="just">
              <a:lnSpc>
                <a:spcPct val="107000"/>
              </a:lnSpc>
            </a:pPr>
            <a:endParaRPr lang="en-US" sz="1100" dirty="0">
              <a:effectLst/>
              <a:latin typeface="Bodoni MT" panose="02070603080606020203" pitchFamily="18" charset="0"/>
              <a:ea typeface="Calibri" panose="020F0502020204030204" pitchFamily="34" charset="0"/>
              <a:cs typeface="Arial" panose="020B0604020202020204" pitchFamily="34" charset="0"/>
            </a:endParaRPr>
          </a:p>
          <a:p>
            <a:pPr algn="just">
              <a:lnSpc>
                <a:spcPct val="107000"/>
              </a:lnSpc>
            </a:pPr>
            <a:r>
              <a:rPr lang="es-HN" sz="1100" dirty="0">
                <a:effectLst/>
                <a:latin typeface="Bodoni MT" panose="02070603080606020203" pitchFamily="18" charset="0"/>
                <a:ea typeface="Calibri" panose="020F0502020204030204" pitchFamily="34" charset="0"/>
                <a:cs typeface="Times New Roman" panose="02020603050405020304" pitchFamily="18" charset="0"/>
              </a:rPr>
              <a:t>El estudio de estos datos es de mucha importancia ya que facilita al agricultor a producir de forma sostenible, ahorrando insumos para épocas secas o de lluvia, por ende, siendo más rentable. </a:t>
            </a:r>
            <a:endParaRPr lang="en-US" sz="1100" dirty="0">
              <a:effectLst/>
              <a:latin typeface="Bodoni MT" panose="02070603080606020203" pitchFamily="18" charset="0"/>
              <a:ea typeface="Calibri" panose="020F0502020204030204" pitchFamily="34" charset="0"/>
              <a:cs typeface="Arial" panose="020B0604020202020204" pitchFamily="34" charset="0"/>
            </a:endParaRPr>
          </a:p>
          <a:p>
            <a:pPr marL="0" lvl="0" indent="0" algn="ctr" rtl="0">
              <a:spcBef>
                <a:spcPts val="0"/>
              </a:spcBef>
              <a:spcAft>
                <a:spcPts val="0"/>
              </a:spcAft>
              <a:buNone/>
            </a:pPr>
            <a:endParaRPr dirty="0"/>
          </a:p>
        </p:txBody>
      </p:sp>
      <p:cxnSp>
        <p:nvCxnSpPr>
          <p:cNvPr id="275" name="Google Shape;275;p49"/>
          <p:cNvCxnSpPr>
            <a:cxnSpLocks/>
          </p:cNvCxnSpPr>
          <p:nvPr/>
        </p:nvCxnSpPr>
        <p:spPr>
          <a:xfrm>
            <a:off x="3190500" y="1547449"/>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96"/>
        <p:cNvGrpSpPr/>
        <p:nvPr/>
      </p:nvGrpSpPr>
      <p:grpSpPr>
        <a:xfrm>
          <a:off x="0" y="0"/>
          <a:ext cx="0" cy="0"/>
          <a:chOff x="0" y="0"/>
          <a:chExt cx="0" cy="0"/>
        </a:xfrm>
      </p:grpSpPr>
      <p:cxnSp>
        <p:nvCxnSpPr>
          <p:cNvPr id="2106" name="Google Shape;2106;p63"/>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107" name="Google Shape;2107;p63"/>
          <p:cNvCxnSpPr/>
          <p:nvPr/>
        </p:nvCxnSpPr>
        <p:spPr>
          <a:xfrm>
            <a:off x="1348500" y="2748945"/>
            <a:ext cx="6447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108" name="Google Shape;2108;p63"/>
          <p:cNvCxnSpPr>
            <a:cxnSpLocks/>
          </p:cNvCxnSpPr>
          <p:nvPr/>
        </p:nvCxnSpPr>
        <p:spPr>
          <a:xfrm>
            <a:off x="4633472" y="414022"/>
            <a:ext cx="0" cy="2334923"/>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pic>
        <p:nvPicPr>
          <p:cNvPr id="1026" name="Picture 2">
            <a:extLst>
              <a:ext uri="{FF2B5EF4-FFF2-40B4-BE49-F238E27FC236}">
                <a16:creationId xmlns:a16="http://schemas.microsoft.com/office/drawing/2014/main" id="{B6940EEC-38CC-08A1-FB6B-314ABD0C17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5576" y="545016"/>
            <a:ext cx="2759823" cy="206986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80949012-ED96-6F9B-6F4E-7AEFB064D9F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546" y="563862"/>
            <a:ext cx="2713654" cy="203524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A8BFFABF-FEC0-9425-F43A-5135B76CD9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13926" y="2871426"/>
            <a:ext cx="2839091" cy="212931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2B4EE56E-1714-4D79-0436-1BDB9C54C04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556" y="2871428"/>
            <a:ext cx="2839090" cy="2129317"/>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BF44CC76-DEE8-5576-84B6-913775A71EB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56356" y="2871428"/>
            <a:ext cx="2839089" cy="21293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46"/>
          <p:cNvSpPr txBox="1">
            <a:spLocks noGrp="1"/>
          </p:cNvSpPr>
          <p:nvPr>
            <p:ph type="title" idx="4"/>
          </p:nvPr>
        </p:nvSpPr>
        <p:spPr>
          <a:xfrm>
            <a:off x="872661" y="734964"/>
            <a:ext cx="5331671"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Trabajo futuro o posibles rutas de mejora o innovación:</a:t>
            </a:r>
            <a:endParaRPr dirty="0"/>
          </a:p>
        </p:txBody>
      </p:sp>
      <p:cxnSp>
        <p:nvCxnSpPr>
          <p:cNvPr id="234" name="Google Shape;234;p46"/>
          <p:cNvCxnSpPr/>
          <p:nvPr/>
        </p:nvCxnSpPr>
        <p:spPr>
          <a:xfrm>
            <a:off x="1016593" y="644543"/>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36" name="Google Shape;236;p46"/>
          <p:cNvSpPr txBox="1">
            <a:spLocks noGrp="1"/>
          </p:cNvSpPr>
          <p:nvPr>
            <p:ph type="subTitle" idx="1"/>
          </p:nvPr>
        </p:nvSpPr>
        <p:spPr>
          <a:xfrm>
            <a:off x="3538497" y="2828508"/>
            <a:ext cx="2067000" cy="1235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sz="1100" dirty="0"/>
              <a:t>La capacidad de pronosticar los cambios de temperatura que habrá en los años por venir en la zona evaluada, esto sería posible si se cumple con un requisito y seria tener una base de datos de 5 años anteriores como mínimo, para llevar a cabo la pronosticación.</a:t>
            </a:r>
            <a:endParaRPr sz="1100" dirty="0"/>
          </a:p>
        </p:txBody>
      </p:sp>
      <p:sp>
        <p:nvSpPr>
          <p:cNvPr id="238" name="Google Shape;238;p46"/>
          <p:cNvSpPr txBox="1">
            <a:spLocks noGrp="1"/>
          </p:cNvSpPr>
          <p:nvPr>
            <p:ph type="subTitle" idx="3"/>
          </p:nvPr>
        </p:nvSpPr>
        <p:spPr>
          <a:xfrm>
            <a:off x="6028544" y="2828508"/>
            <a:ext cx="2067000" cy="1235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sz="1100" dirty="0"/>
              <a:t>También se puede implementar un método en el cual compare los datos actuales con los anteriores y muestre los cambios y magnitudes de estos que hubieron de un año a otro .</a:t>
            </a:r>
            <a:endParaRPr sz="1100" dirty="0"/>
          </a:p>
        </p:txBody>
      </p:sp>
      <p:sp>
        <p:nvSpPr>
          <p:cNvPr id="240" name="Google Shape;240;p46"/>
          <p:cNvSpPr txBox="1">
            <a:spLocks noGrp="1"/>
          </p:cNvSpPr>
          <p:nvPr>
            <p:ph type="subTitle" idx="6"/>
          </p:nvPr>
        </p:nvSpPr>
        <p:spPr>
          <a:xfrm rot="10800000" flipV="1">
            <a:off x="775839" y="2828508"/>
            <a:ext cx="2606685" cy="274939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s-ES" sz="1100" dirty="0"/>
              <a:t>Una posible ruta de mejora para este proyecto podría ser el agregarle la capacidad de identificar patrones entre graficas de cada año, para localizar las épocas del año en las cuales se dan las temperaturas más altas y bajas, para poder adecuar los sistemas productivos y obtener una mejor eficiencia, así como también encontrar cambios como los atrasos o adelantos de épocas lluviosas o secas año con año.</a:t>
            </a:r>
            <a:endParaRPr sz="1100" dirty="0"/>
          </a:p>
        </p:txBody>
      </p:sp>
      <p:cxnSp>
        <p:nvCxnSpPr>
          <p:cNvPr id="241" name="Google Shape;241;p46"/>
          <p:cNvCxnSpPr/>
          <p:nvPr/>
        </p:nvCxnSpPr>
        <p:spPr>
          <a:xfrm>
            <a:off x="4436097" y="2813379"/>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42" name="Google Shape;242;p46"/>
          <p:cNvCxnSpPr/>
          <p:nvPr/>
        </p:nvCxnSpPr>
        <p:spPr>
          <a:xfrm>
            <a:off x="6926144" y="2828508"/>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cxnSp>
        <p:nvCxnSpPr>
          <p:cNvPr id="243" name="Google Shape;243;p46"/>
          <p:cNvCxnSpPr/>
          <p:nvPr/>
        </p:nvCxnSpPr>
        <p:spPr>
          <a:xfrm>
            <a:off x="1910040" y="2767975"/>
            <a:ext cx="2718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244" name="Google Shape;244;p46"/>
          <p:cNvSpPr/>
          <p:nvPr/>
        </p:nvSpPr>
        <p:spPr>
          <a:xfrm>
            <a:off x="1739650" y="1887150"/>
            <a:ext cx="684600" cy="68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6"/>
          <p:cNvSpPr/>
          <p:nvPr/>
        </p:nvSpPr>
        <p:spPr>
          <a:xfrm>
            <a:off x="4229697" y="1887150"/>
            <a:ext cx="684600" cy="68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6"/>
          <p:cNvSpPr/>
          <p:nvPr/>
        </p:nvSpPr>
        <p:spPr>
          <a:xfrm>
            <a:off x="6719750" y="1887150"/>
            <a:ext cx="684600" cy="684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6"/>
          <p:cNvSpPr/>
          <p:nvPr/>
        </p:nvSpPr>
        <p:spPr>
          <a:xfrm>
            <a:off x="6850102" y="2024450"/>
            <a:ext cx="423884" cy="40998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46"/>
          <p:cNvGrpSpPr/>
          <p:nvPr/>
        </p:nvGrpSpPr>
        <p:grpSpPr>
          <a:xfrm>
            <a:off x="4408944" y="2017503"/>
            <a:ext cx="326106" cy="423908"/>
            <a:chOff x="3990517" y="3354173"/>
            <a:chExt cx="279559" cy="363402"/>
          </a:xfrm>
        </p:grpSpPr>
        <p:sp>
          <p:nvSpPr>
            <p:cNvPr id="249" name="Google Shape;249;p46"/>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6"/>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6"/>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46"/>
          <p:cNvGrpSpPr/>
          <p:nvPr/>
        </p:nvGrpSpPr>
        <p:grpSpPr>
          <a:xfrm>
            <a:off x="1860614" y="2015956"/>
            <a:ext cx="442673" cy="426992"/>
            <a:chOff x="1284212" y="1963766"/>
            <a:chExt cx="379489" cy="366046"/>
          </a:xfrm>
        </p:grpSpPr>
        <p:sp>
          <p:nvSpPr>
            <p:cNvPr id="253" name="Google Shape;253;p46"/>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6"/>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519</Words>
  <Application>Microsoft Office PowerPoint</Application>
  <PresentationFormat>On-screen Show (16:9)</PresentationFormat>
  <Paragraphs>45</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Montserrat ExtraBold</vt:lpstr>
      <vt:lpstr>Bodoni MT</vt:lpstr>
      <vt:lpstr>Montserrat</vt:lpstr>
      <vt:lpstr>Century Gothic</vt:lpstr>
      <vt:lpstr>Arial</vt:lpstr>
      <vt:lpstr>Montserrat ExtraLight</vt:lpstr>
      <vt:lpstr>Futuristic Background by Slidesgo</vt:lpstr>
      <vt:lpstr>Análisis estadísticos de datos de la temperatura proveniente de una estación climatológica por medio de un algoritmo en leguaje Python</vt:lpstr>
      <vt:lpstr>Integrantes de Punto y coma</vt:lpstr>
      <vt:lpstr>¿Qué problema se quiere resolver?</vt:lpstr>
      <vt:lpstr>Fuente de datos:</vt:lpstr>
      <vt:lpstr>¿Qué método se utiliza? ¿Cómo se resuelve?</vt:lpstr>
      <vt:lpstr>¿Por qué se utiliza ese método?</vt:lpstr>
      <vt:lpstr>¿Cuál es el impacto y resultado del proyecto? </vt:lpstr>
      <vt:lpstr>PowerPoint Presentation</vt:lpstr>
      <vt:lpstr>Trabajo futuro o posibles rutas de mejora o innovación:</vt:lpstr>
      <vt:lpstr>GRACIAS POR SU ATENCIÓN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Análisis estadísticos de datos de la temperatura proveniente de una estación climatológica por medio de un algoritmo en leguaje Python</dc:title>
  <cp:lastModifiedBy>Nacely Lissette Aguilar Guerrero (24243)</cp:lastModifiedBy>
  <cp:revision>1</cp:revision>
  <dcterms:modified xsi:type="dcterms:W3CDTF">2022-11-08T00:31:38Z</dcterms:modified>
</cp:coreProperties>
</file>